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9144000"/>
  <p:notesSz cx="6858000" cy="9144000"/>
  <p:embeddedFontLst>
    <p:embeddedFont>
      <p:font typeface="Raleway"/>
      <p:regular r:id="rId38"/>
      <p:bold r:id="rId39"/>
      <p:italic r:id="rId40"/>
      <p:boldItalic r:id="rId41"/>
    </p:embeddedFont>
    <p:embeddedFont>
      <p:font typeface="Homemade Apple"/>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aleway-italic.fntdata"/><Relationship Id="rId20" Type="http://schemas.openxmlformats.org/officeDocument/2006/relationships/slide" Target="slides/slide16.xml"/><Relationship Id="rId42" Type="http://schemas.openxmlformats.org/officeDocument/2006/relationships/font" Target="fonts/HomemadeApple-regular.fntdata"/><Relationship Id="rId41" Type="http://schemas.openxmlformats.org/officeDocument/2006/relationships/font" Target="fonts/Raleway-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Raleway-bold.fntdata"/><Relationship Id="rId16" Type="http://schemas.openxmlformats.org/officeDocument/2006/relationships/slide" Target="slides/slide12.xml"/><Relationship Id="rId38" Type="http://schemas.openxmlformats.org/officeDocument/2006/relationships/font" Target="fonts/Raleway-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35f391192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7b90c62c6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7b90c62c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7b90c62c6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7b90c62c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7b90c62c6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7b90c62c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7b90c62c6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7b90c62c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7b90c62c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7b90c62c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7b90c62c6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7b90c62c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7b90c62c6_1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7b90c62c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47b90c62c6_1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47b90c62c6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47b90c62c6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47b90c62c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47b90c62c6_1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47b90c62c6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47b90c62c6_1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47b90c62c6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47b90c62c6_1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7b90c62c6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7b90c62c6_1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47b90c62c6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7b90c62c6_1_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7b90c62c6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7b90c62c6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7b90c62c6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47b90c62c6_1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47b90c62c6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7b90c62c6_1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7b90c62c6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7b90c62c6_1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7b90c62c6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47b90c62c6_1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47b90c62c6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47b90c62c6_1_1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47b90c62c6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35ed75ccf_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5ed75ccf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7d377b32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7d377b3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7d377b324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7d377b32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3606f1c2d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35f391192_0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5f391192_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35f391192_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35f391192_0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7b90c62c6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7b90c62c6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7b90c62c6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7b90c62c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7b90c62c6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7b90c62c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7b90c62c6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7b90c62c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p:nvPr/>
        </p:nvSpPr>
        <p:spPr>
          <a:xfrm>
            <a:off x="-125" y="0"/>
            <a:ext cx="9144000" cy="6873300"/>
          </a:xfrm>
          <a:prstGeom prst="rect">
            <a:avLst/>
          </a:prstGeom>
          <a:solidFill>
            <a:srgbClr val="021526">
              <a:alpha val="1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1899300" y="2655750"/>
            <a:ext cx="5345400" cy="1546500"/>
          </a:xfrm>
          <a:prstGeom prst="rect">
            <a:avLst/>
          </a:prstGeom>
        </p:spPr>
        <p:txBody>
          <a:bodyPr anchorCtr="0" anchor="ctr" bIns="91425" lIns="91425" spcFirstLastPara="1" rIns="91425" wrap="square" tIns="91425"/>
          <a:lstStyle>
            <a:lvl1pPr lvl="0" algn="ctr">
              <a:spcBef>
                <a:spcPts val="0"/>
              </a:spcBef>
              <a:spcAft>
                <a:spcPts val="0"/>
              </a:spcAft>
              <a:buSzPts val="3600"/>
              <a:buFont typeface="Raleway"/>
              <a:buNone/>
              <a:defRPr sz="3600">
                <a:latin typeface="Raleway"/>
                <a:ea typeface="Raleway"/>
                <a:cs typeface="Raleway"/>
                <a:sym typeface="Raleway"/>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
          <p:cNvSpPr/>
          <p:nvPr/>
        </p:nvSpPr>
        <p:spPr>
          <a:xfrm>
            <a:off x="-125" y="0"/>
            <a:ext cx="9144000" cy="6873300"/>
          </a:xfrm>
          <a:prstGeom prst="rect">
            <a:avLst/>
          </a:prstGeom>
          <a:solidFill>
            <a:srgbClr val="021526">
              <a:alpha val="1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ctrTitle"/>
          </p:nvPr>
        </p:nvSpPr>
        <p:spPr>
          <a:xfrm>
            <a:off x="1501200" y="1730125"/>
            <a:ext cx="6141600" cy="1546500"/>
          </a:xfrm>
          <a:prstGeom prst="rect">
            <a:avLst/>
          </a:prstGeom>
        </p:spPr>
        <p:txBody>
          <a:bodyPr anchorCtr="0" anchor="b" bIns="91425" lIns="91425" spcFirstLastPara="1" rIns="91425" wrap="square" tIns="91425"/>
          <a:lstStyle>
            <a:lvl1pPr lvl="0" rtl="0" algn="ctr">
              <a:spcBef>
                <a:spcPts val="0"/>
              </a:spcBef>
              <a:spcAft>
                <a:spcPts val="0"/>
              </a:spcAft>
              <a:buSzPts val="3000"/>
              <a:buFont typeface="Raleway"/>
              <a:buNone/>
              <a:defRPr sz="3000">
                <a:latin typeface="Raleway"/>
                <a:ea typeface="Raleway"/>
                <a:cs typeface="Raleway"/>
                <a:sym typeface="Raleway"/>
              </a:defRPr>
            </a:lvl1pPr>
            <a:lvl2pPr lvl="1" rtl="0" algn="ctr">
              <a:spcBef>
                <a:spcPts val="0"/>
              </a:spcBef>
              <a:spcAft>
                <a:spcPts val="0"/>
              </a:spcAft>
              <a:buSzPts val="3000"/>
              <a:buFont typeface="Raleway"/>
              <a:buNone/>
              <a:defRPr sz="3000">
                <a:latin typeface="Raleway"/>
                <a:ea typeface="Raleway"/>
                <a:cs typeface="Raleway"/>
                <a:sym typeface="Raleway"/>
              </a:defRPr>
            </a:lvl2pPr>
            <a:lvl3pPr lvl="2" rtl="0" algn="ctr">
              <a:spcBef>
                <a:spcPts val="0"/>
              </a:spcBef>
              <a:spcAft>
                <a:spcPts val="0"/>
              </a:spcAft>
              <a:buSzPts val="3000"/>
              <a:buFont typeface="Raleway"/>
              <a:buNone/>
              <a:defRPr sz="3000">
                <a:latin typeface="Raleway"/>
                <a:ea typeface="Raleway"/>
                <a:cs typeface="Raleway"/>
                <a:sym typeface="Raleway"/>
              </a:defRPr>
            </a:lvl3pPr>
            <a:lvl4pPr lvl="3" rtl="0" algn="ctr">
              <a:spcBef>
                <a:spcPts val="0"/>
              </a:spcBef>
              <a:spcAft>
                <a:spcPts val="0"/>
              </a:spcAft>
              <a:buSzPts val="3000"/>
              <a:buFont typeface="Raleway"/>
              <a:buNone/>
              <a:defRPr sz="3000">
                <a:latin typeface="Raleway"/>
                <a:ea typeface="Raleway"/>
                <a:cs typeface="Raleway"/>
                <a:sym typeface="Raleway"/>
              </a:defRPr>
            </a:lvl4pPr>
            <a:lvl5pPr lvl="4" rtl="0" algn="ctr">
              <a:spcBef>
                <a:spcPts val="0"/>
              </a:spcBef>
              <a:spcAft>
                <a:spcPts val="0"/>
              </a:spcAft>
              <a:buSzPts val="3000"/>
              <a:buFont typeface="Raleway"/>
              <a:buNone/>
              <a:defRPr sz="3000">
                <a:latin typeface="Raleway"/>
                <a:ea typeface="Raleway"/>
                <a:cs typeface="Raleway"/>
                <a:sym typeface="Raleway"/>
              </a:defRPr>
            </a:lvl5pPr>
            <a:lvl6pPr lvl="5" rtl="0" algn="ctr">
              <a:spcBef>
                <a:spcPts val="0"/>
              </a:spcBef>
              <a:spcAft>
                <a:spcPts val="0"/>
              </a:spcAft>
              <a:buSzPts val="3000"/>
              <a:buFont typeface="Raleway"/>
              <a:buNone/>
              <a:defRPr sz="3000">
                <a:latin typeface="Raleway"/>
                <a:ea typeface="Raleway"/>
                <a:cs typeface="Raleway"/>
                <a:sym typeface="Raleway"/>
              </a:defRPr>
            </a:lvl6pPr>
            <a:lvl7pPr lvl="6" rtl="0" algn="ctr">
              <a:spcBef>
                <a:spcPts val="0"/>
              </a:spcBef>
              <a:spcAft>
                <a:spcPts val="0"/>
              </a:spcAft>
              <a:buSzPts val="3000"/>
              <a:buFont typeface="Raleway"/>
              <a:buNone/>
              <a:defRPr sz="3000">
                <a:latin typeface="Raleway"/>
                <a:ea typeface="Raleway"/>
                <a:cs typeface="Raleway"/>
                <a:sym typeface="Raleway"/>
              </a:defRPr>
            </a:lvl7pPr>
            <a:lvl8pPr lvl="7" rtl="0" algn="ctr">
              <a:spcBef>
                <a:spcPts val="0"/>
              </a:spcBef>
              <a:spcAft>
                <a:spcPts val="0"/>
              </a:spcAft>
              <a:buSzPts val="3000"/>
              <a:buFont typeface="Raleway"/>
              <a:buNone/>
              <a:defRPr sz="3000">
                <a:latin typeface="Raleway"/>
                <a:ea typeface="Raleway"/>
                <a:cs typeface="Raleway"/>
                <a:sym typeface="Raleway"/>
              </a:defRPr>
            </a:lvl8pPr>
            <a:lvl9pPr lvl="8" rtl="0" algn="ctr">
              <a:spcBef>
                <a:spcPts val="0"/>
              </a:spcBef>
              <a:spcAft>
                <a:spcPts val="0"/>
              </a:spcAft>
              <a:buSzPts val="3000"/>
              <a:buFont typeface="Raleway"/>
              <a:buNone/>
              <a:defRPr sz="3000">
                <a:latin typeface="Raleway"/>
                <a:ea typeface="Raleway"/>
                <a:cs typeface="Raleway"/>
                <a:sym typeface="Raleway"/>
              </a:defRPr>
            </a:lvl9pPr>
          </a:lstStyle>
          <a:p/>
        </p:txBody>
      </p:sp>
      <p:sp>
        <p:nvSpPr>
          <p:cNvPr id="17" name="Google Shape;17;p3"/>
          <p:cNvSpPr txBox="1"/>
          <p:nvPr>
            <p:ph idx="1" type="subTitle"/>
          </p:nvPr>
        </p:nvSpPr>
        <p:spPr>
          <a:xfrm>
            <a:off x="1501200" y="3405746"/>
            <a:ext cx="6141600" cy="1046400"/>
          </a:xfrm>
          <a:prstGeom prst="rect">
            <a:avLst/>
          </a:prstGeom>
        </p:spPr>
        <p:txBody>
          <a:bodyPr anchorCtr="0" anchor="t" bIns="91425" lIns="91425" spcFirstLastPara="1" rIns="91425" wrap="square" tIns="91425"/>
          <a:lstStyle>
            <a:lvl1pPr lvl="0" rtl="0" algn="ctr">
              <a:spcBef>
                <a:spcPts val="0"/>
              </a:spcBef>
              <a:spcAft>
                <a:spcPts val="0"/>
              </a:spcAft>
              <a:buSzPts val="1800"/>
              <a:buFont typeface="Homemade Apple"/>
              <a:buNone/>
              <a:defRPr sz="1800">
                <a:latin typeface="Homemade Apple"/>
                <a:ea typeface="Homemade Apple"/>
                <a:cs typeface="Homemade Apple"/>
                <a:sym typeface="Homemade Apple"/>
              </a:defRPr>
            </a:lvl1pPr>
            <a:lvl2pPr lvl="1" rtl="0" algn="ctr">
              <a:spcBef>
                <a:spcPts val="0"/>
              </a:spcBef>
              <a:spcAft>
                <a:spcPts val="0"/>
              </a:spcAft>
              <a:buSzPts val="1800"/>
              <a:buFont typeface="Homemade Apple"/>
              <a:buNone/>
              <a:defRPr sz="1800">
                <a:latin typeface="Homemade Apple"/>
                <a:ea typeface="Homemade Apple"/>
                <a:cs typeface="Homemade Apple"/>
                <a:sym typeface="Homemade Apple"/>
              </a:defRPr>
            </a:lvl2pPr>
            <a:lvl3pPr lvl="2" rtl="0" algn="ctr">
              <a:spcBef>
                <a:spcPts val="0"/>
              </a:spcBef>
              <a:spcAft>
                <a:spcPts val="0"/>
              </a:spcAft>
              <a:buSzPts val="1800"/>
              <a:buFont typeface="Homemade Apple"/>
              <a:buNone/>
              <a:defRPr sz="1800">
                <a:latin typeface="Homemade Apple"/>
                <a:ea typeface="Homemade Apple"/>
                <a:cs typeface="Homemade Apple"/>
                <a:sym typeface="Homemade Apple"/>
              </a:defRPr>
            </a:lvl3pPr>
            <a:lvl4pPr lvl="3" rtl="0" algn="ctr">
              <a:spcBef>
                <a:spcPts val="0"/>
              </a:spcBef>
              <a:spcAft>
                <a:spcPts val="0"/>
              </a:spcAft>
              <a:buSzPts val="1800"/>
              <a:buFont typeface="Homemade Apple"/>
              <a:buNone/>
              <a:defRPr>
                <a:latin typeface="Homemade Apple"/>
                <a:ea typeface="Homemade Apple"/>
                <a:cs typeface="Homemade Apple"/>
                <a:sym typeface="Homemade Apple"/>
              </a:defRPr>
            </a:lvl4pPr>
            <a:lvl5pPr lvl="4" rtl="0" algn="ctr">
              <a:spcBef>
                <a:spcPts val="0"/>
              </a:spcBef>
              <a:spcAft>
                <a:spcPts val="0"/>
              </a:spcAft>
              <a:buSzPts val="1800"/>
              <a:buFont typeface="Homemade Apple"/>
              <a:buNone/>
              <a:defRPr>
                <a:latin typeface="Homemade Apple"/>
                <a:ea typeface="Homemade Apple"/>
                <a:cs typeface="Homemade Apple"/>
                <a:sym typeface="Homemade Apple"/>
              </a:defRPr>
            </a:lvl5pPr>
            <a:lvl6pPr lvl="5" rtl="0" algn="ctr">
              <a:spcBef>
                <a:spcPts val="0"/>
              </a:spcBef>
              <a:spcAft>
                <a:spcPts val="0"/>
              </a:spcAft>
              <a:buSzPts val="1800"/>
              <a:buFont typeface="Homemade Apple"/>
              <a:buNone/>
              <a:defRPr>
                <a:latin typeface="Homemade Apple"/>
                <a:ea typeface="Homemade Apple"/>
                <a:cs typeface="Homemade Apple"/>
                <a:sym typeface="Homemade Apple"/>
              </a:defRPr>
            </a:lvl6pPr>
            <a:lvl7pPr lvl="6" rtl="0" algn="ctr">
              <a:spcBef>
                <a:spcPts val="0"/>
              </a:spcBef>
              <a:spcAft>
                <a:spcPts val="0"/>
              </a:spcAft>
              <a:buSzPts val="1800"/>
              <a:buFont typeface="Homemade Apple"/>
              <a:buNone/>
              <a:defRPr>
                <a:latin typeface="Homemade Apple"/>
                <a:ea typeface="Homemade Apple"/>
                <a:cs typeface="Homemade Apple"/>
                <a:sym typeface="Homemade Apple"/>
              </a:defRPr>
            </a:lvl7pPr>
            <a:lvl8pPr lvl="7" rtl="0" algn="ctr">
              <a:spcBef>
                <a:spcPts val="0"/>
              </a:spcBef>
              <a:spcAft>
                <a:spcPts val="0"/>
              </a:spcAft>
              <a:buSzPts val="1800"/>
              <a:buFont typeface="Homemade Apple"/>
              <a:buNone/>
              <a:defRPr>
                <a:latin typeface="Homemade Apple"/>
                <a:ea typeface="Homemade Apple"/>
                <a:cs typeface="Homemade Apple"/>
                <a:sym typeface="Homemade Apple"/>
              </a:defRPr>
            </a:lvl8pPr>
            <a:lvl9pPr lvl="8" rtl="0" algn="ctr">
              <a:spcBef>
                <a:spcPts val="0"/>
              </a:spcBef>
              <a:spcAft>
                <a:spcPts val="0"/>
              </a:spcAft>
              <a:buSzPts val="1800"/>
              <a:buFont typeface="Homemade Apple"/>
              <a:buNone/>
              <a:defRPr>
                <a:latin typeface="Homemade Apple"/>
                <a:ea typeface="Homemade Apple"/>
                <a:cs typeface="Homemade Apple"/>
                <a:sym typeface="Homemade Apple"/>
              </a:defRPr>
            </a:lvl9pPr>
          </a:lstStyle>
          <a:p/>
        </p:txBody>
      </p:sp>
      <p:sp>
        <p:nvSpPr>
          <p:cNvPr id="18" name="Google Shape;18;p3"/>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p:nvPr/>
        </p:nvSpPr>
        <p:spPr>
          <a:xfrm>
            <a:off x="-125" y="0"/>
            <a:ext cx="9144000" cy="6873300"/>
          </a:xfrm>
          <a:prstGeom prst="rect">
            <a:avLst/>
          </a:prstGeom>
          <a:solidFill>
            <a:srgbClr val="021526">
              <a:alpha val="1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3989771" y="2012475"/>
            <a:ext cx="1164459" cy="917329"/>
          </a:xfrm>
          <a:prstGeom prst="rect">
            <a:avLst/>
          </a:prstGeom>
        </p:spPr>
        <p:txBody>
          <a:bodyPr>
            <a:prstTxWarp prst="textPlain"/>
          </a:bodyPr>
          <a:lstStyle/>
          <a:p>
            <a:pPr lvl="0" algn="ctr"/>
            <a:r>
              <a:rPr b="1" i="0">
                <a:ln>
                  <a:noFill/>
                </a:ln>
                <a:solidFill>
                  <a:srgbClr val="20124D">
                    <a:alpha val="28459"/>
                  </a:srgbClr>
                </a:solidFill>
                <a:latin typeface="Arial"/>
              </a:rPr>
              <a:t>“</a:t>
            </a:r>
          </a:p>
        </p:txBody>
      </p:sp>
      <p:sp>
        <p:nvSpPr>
          <p:cNvPr id="23" name="Google Shape;23;p4"/>
          <p:cNvSpPr txBox="1"/>
          <p:nvPr>
            <p:ph idx="1" type="body"/>
          </p:nvPr>
        </p:nvSpPr>
        <p:spPr>
          <a:xfrm>
            <a:off x="1643400" y="2465700"/>
            <a:ext cx="5857200" cy="3892800"/>
          </a:xfrm>
          <a:prstGeom prst="rect">
            <a:avLst/>
          </a:prstGeom>
        </p:spPr>
        <p:txBody>
          <a:bodyPr anchorCtr="0" anchor="t" bIns="91425" lIns="91425" spcFirstLastPara="1" rIns="91425" wrap="square" tIns="91425"/>
          <a:lstStyle>
            <a:lvl1pPr indent="-381000" lvl="0" marL="457200" rtl="0" algn="ctr">
              <a:lnSpc>
                <a:spcPct val="115000"/>
              </a:lnSpc>
              <a:spcBef>
                <a:spcPts val="600"/>
              </a:spcBef>
              <a:spcAft>
                <a:spcPts val="0"/>
              </a:spcAft>
              <a:buSzPts val="2400"/>
              <a:buFont typeface="Homemade Apple"/>
              <a:buChar char="✘"/>
              <a:defRPr sz="2400">
                <a:latin typeface="Homemade Apple"/>
                <a:ea typeface="Homemade Apple"/>
                <a:cs typeface="Homemade Apple"/>
                <a:sym typeface="Homemade Apple"/>
              </a:defRPr>
            </a:lvl1pPr>
            <a:lvl2pPr indent="-381000" lvl="1" marL="914400" rtl="0" algn="ctr">
              <a:lnSpc>
                <a:spcPct val="115000"/>
              </a:lnSpc>
              <a:spcBef>
                <a:spcPts val="0"/>
              </a:spcBef>
              <a:spcAft>
                <a:spcPts val="0"/>
              </a:spcAft>
              <a:buSzPts val="2400"/>
              <a:buFont typeface="Homemade Apple"/>
              <a:buChar char="○"/>
              <a:defRPr>
                <a:latin typeface="Homemade Apple"/>
                <a:ea typeface="Homemade Apple"/>
                <a:cs typeface="Homemade Apple"/>
                <a:sym typeface="Homemade Apple"/>
              </a:defRPr>
            </a:lvl2pPr>
            <a:lvl3pPr indent="-381000" lvl="2" marL="1371600" rtl="0" algn="ctr">
              <a:lnSpc>
                <a:spcPct val="115000"/>
              </a:lnSpc>
              <a:spcBef>
                <a:spcPts val="0"/>
              </a:spcBef>
              <a:spcAft>
                <a:spcPts val="0"/>
              </a:spcAft>
              <a:buSzPts val="2400"/>
              <a:buFont typeface="Homemade Apple"/>
              <a:buChar char="■"/>
              <a:defRPr>
                <a:latin typeface="Homemade Apple"/>
                <a:ea typeface="Homemade Apple"/>
                <a:cs typeface="Homemade Apple"/>
                <a:sym typeface="Homemade Apple"/>
              </a:defRPr>
            </a:lvl3pPr>
            <a:lvl4pPr indent="-381000" lvl="3" marL="1828800" rtl="0" algn="ctr">
              <a:lnSpc>
                <a:spcPct val="115000"/>
              </a:lnSpc>
              <a:spcBef>
                <a:spcPts val="0"/>
              </a:spcBef>
              <a:spcAft>
                <a:spcPts val="0"/>
              </a:spcAft>
              <a:buSzPts val="2400"/>
              <a:buFont typeface="Homemade Apple"/>
              <a:buChar char="●"/>
              <a:defRPr sz="2400">
                <a:latin typeface="Homemade Apple"/>
                <a:ea typeface="Homemade Apple"/>
                <a:cs typeface="Homemade Apple"/>
                <a:sym typeface="Homemade Apple"/>
              </a:defRPr>
            </a:lvl4pPr>
            <a:lvl5pPr indent="-381000" lvl="4" marL="2286000" rtl="0" algn="ctr">
              <a:lnSpc>
                <a:spcPct val="115000"/>
              </a:lnSpc>
              <a:spcBef>
                <a:spcPts val="0"/>
              </a:spcBef>
              <a:spcAft>
                <a:spcPts val="0"/>
              </a:spcAft>
              <a:buSzPts val="2400"/>
              <a:buFont typeface="Homemade Apple"/>
              <a:buChar char="○"/>
              <a:defRPr sz="2400">
                <a:latin typeface="Homemade Apple"/>
                <a:ea typeface="Homemade Apple"/>
                <a:cs typeface="Homemade Apple"/>
                <a:sym typeface="Homemade Apple"/>
              </a:defRPr>
            </a:lvl5pPr>
            <a:lvl6pPr indent="-381000" lvl="5" marL="2743200" rtl="0" algn="ctr">
              <a:lnSpc>
                <a:spcPct val="115000"/>
              </a:lnSpc>
              <a:spcBef>
                <a:spcPts val="0"/>
              </a:spcBef>
              <a:spcAft>
                <a:spcPts val="0"/>
              </a:spcAft>
              <a:buSzPts val="2400"/>
              <a:buFont typeface="Homemade Apple"/>
              <a:buChar char="■"/>
              <a:defRPr sz="2400">
                <a:latin typeface="Homemade Apple"/>
                <a:ea typeface="Homemade Apple"/>
                <a:cs typeface="Homemade Apple"/>
                <a:sym typeface="Homemade Apple"/>
              </a:defRPr>
            </a:lvl6pPr>
            <a:lvl7pPr indent="-381000" lvl="6" marL="3200400" rtl="0" algn="ctr">
              <a:lnSpc>
                <a:spcPct val="115000"/>
              </a:lnSpc>
              <a:spcBef>
                <a:spcPts val="0"/>
              </a:spcBef>
              <a:spcAft>
                <a:spcPts val="0"/>
              </a:spcAft>
              <a:buSzPts val="2400"/>
              <a:buFont typeface="Homemade Apple"/>
              <a:buChar char="●"/>
              <a:defRPr sz="2400">
                <a:latin typeface="Homemade Apple"/>
                <a:ea typeface="Homemade Apple"/>
                <a:cs typeface="Homemade Apple"/>
                <a:sym typeface="Homemade Apple"/>
              </a:defRPr>
            </a:lvl7pPr>
            <a:lvl8pPr indent="-381000" lvl="7" marL="3657600" rtl="0" algn="ctr">
              <a:lnSpc>
                <a:spcPct val="115000"/>
              </a:lnSpc>
              <a:spcBef>
                <a:spcPts val="0"/>
              </a:spcBef>
              <a:spcAft>
                <a:spcPts val="0"/>
              </a:spcAft>
              <a:buSzPts val="2400"/>
              <a:buFont typeface="Homemade Apple"/>
              <a:buChar char="○"/>
              <a:defRPr sz="2400">
                <a:latin typeface="Homemade Apple"/>
                <a:ea typeface="Homemade Apple"/>
                <a:cs typeface="Homemade Apple"/>
                <a:sym typeface="Homemade Apple"/>
              </a:defRPr>
            </a:lvl8pPr>
            <a:lvl9pPr indent="-381000" lvl="8" marL="4114800" algn="ctr">
              <a:lnSpc>
                <a:spcPct val="115000"/>
              </a:lnSpc>
              <a:spcBef>
                <a:spcPts val="0"/>
              </a:spcBef>
              <a:spcAft>
                <a:spcPts val="0"/>
              </a:spcAft>
              <a:buSzPts val="2400"/>
              <a:buFont typeface="Homemade Apple"/>
              <a:buChar char="■"/>
              <a:defRPr sz="2400">
                <a:latin typeface="Homemade Apple"/>
                <a:ea typeface="Homemade Apple"/>
                <a:cs typeface="Homemade Apple"/>
                <a:sym typeface="Homemade Apple"/>
              </a:defRPr>
            </a:lvl9pPr>
          </a:lstStyle>
          <a:p/>
        </p:txBody>
      </p:sp>
      <p:sp>
        <p:nvSpPr>
          <p:cNvPr id="24" name="Google Shape;24;p4"/>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atin typeface="Homemade Apple"/>
                <a:ea typeface="Homemade Apple"/>
                <a:cs typeface="Homemade Apple"/>
                <a:sym typeface="Homemade Apple"/>
              </a:defRPr>
            </a:lvl1pPr>
            <a:lvl2pPr lvl="1">
              <a:buNone/>
              <a:defRPr>
                <a:latin typeface="Homemade Apple"/>
                <a:ea typeface="Homemade Apple"/>
                <a:cs typeface="Homemade Apple"/>
                <a:sym typeface="Homemade Apple"/>
              </a:defRPr>
            </a:lvl2pPr>
            <a:lvl3pPr lvl="2">
              <a:buNone/>
              <a:defRPr>
                <a:latin typeface="Homemade Apple"/>
                <a:ea typeface="Homemade Apple"/>
                <a:cs typeface="Homemade Apple"/>
                <a:sym typeface="Homemade Apple"/>
              </a:defRPr>
            </a:lvl3pPr>
            <a:lvl4pPr lvl="3">
              <a:buNone/>
              <a:defRPr>
                <a:latin typeface="Homemade Apple"/>
                <a:ea typeface="Homemade Apple"/>
                <a:cs typeface="Homemade Apple"/>
                <a:sym typeface="Homemade Apple"/>
              </a:defRPr>
            </a:lvl4pPr>
            <a:lvl5pPr lvl="4">
              <a:buNone/>
              <a:defRPr>
                <a:latin typeface="Homemade Apple"/>
                <a:ea typeface="Homemade Apple"/>
                <a:cs typeface="Homemade Apple"/>
                <a:sym typeface="Homemade Apple"/>
              </a:defRPr>
            </a:lvl5pPr>
            <a:lvl6pPr lvl="5">
              <a:buNone/>
              <a:defRPr>
                <a:latin typeface="Homemade Apple"/>
                <a:ea typeface="Homemade Apple"/>
                <a:cs typeface="Homemade Apple"/>
                <a:sym typeface="Homemade Apple"/>
              </a:defRPr>
            </a:lvl6pPr>
            <a:lvl7pPr lvl="6">
              <a:buNone/>
              <a:defRPr>
                <a:latin typeface="Homemade Apple"/>
                <a:ea typeface="Homemade Apple"/>
                <a:cs typeface="Homemade Apple"/>
                <a:sym typeface="Homemade Apple"/>
              </a:defRPr>
            </a:lvl7pPr>
            <a:lvl8pPr lvl="7">
              <a:buNone/>
              <a:defRPr>
                <a:latin typeface="Homemade Apple"/>
                <a:ea typeface="Homemade Apple"/>
                <a:cs typeface="Homemade Apple"/>
                <a:sym typeface="Homemade Apple"/>
              </a:defRPr>
            </a:lvl8pPr>
            <a:lvl9pPr lvl="8">
              <a:buNone/>
              <a:defRPr>
                <a:latin typeface="Homemade Apple"/>
                <a:ea typeface="Homemade Apple"/>
                <a:cs typeface="Homemade Apple"/>
                <a:sym typeface="Homemade Appl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5"/>
          <p:cNvSpPr/>
          <p:nvPr/>
        </p:nvSpPr>
        <p:spPr>
          <a:xfrm>
            <a:off x="-125" y="0"/>
            <a:ext cx="9144000" cy="6873300"/>
          </a:xfrm>
          <a:prstGeom prst="rect">
            <a:avLst/>
          </a:prstGeom>
          <a:solidFill>
            <a:srgbClr val="021526">
              <a:alpha val="3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782850" y="274650"/>
            <a:ext cx="7578300" cy="1545000"/>
          </a:xfrm>
          <a:prstGeom prst="rect">
            <a:avLst/>
          </a:prstGeom>
        </p:spPr>
        <p:txBody>
          <a:bodyPr anchorCtr="0" anchor="ctr" bIns="91425" lIns="91425" spcFirstLastPara="1" rIns="91425" wrap="square" tIns="91425"/>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29" name="Google Shape;29;p5"/>
          <p:cNvSpPr txBox="1"/>
          <p:nvPr>
            <p:ph idx="1" type="body"/>
          </p:nvPr>
        </p:nvSpPr>
        <p:spPr>
          <a:xfrm>
            <a:off x="1146000" y="1819625"/>
            <a:ext cx="6852000" cy="4319700"/>
          </a:xfrm>
          <a:prstGeom prst="rect">
            <a:avLst/>
          </a:prstGeom>
        </p:spPr>
        <p:txBody>
          <a:bodyPr anchorCtr="0" anchor="t" bIns="91425" lIns="91425" spcFirstLastPara="1" rIns="91425" wrap="square" tIns="91425"/>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30" name="Google Shape;30;p5"/>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6"/>
          <p:cNvSpPr/>
          <p:nvPr/>
        </p:nvSpPr>
        <p:spPr>
          <a:xfrm>
            <a:off x="-125" y="0"/>
            <a:ext cx="9144000" cy="6873300"/>
          </a:xfrm>
          <a:prstGeom prst="rect">
            <a:avLst/>
          </a:prstGeom>
          <a:solidFill>
            <a:srgbClr val="021526">
              <a:alpha val="3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782850" y="274650"/>
            <a:ext cx="7578300" cy="1545000"/>
          </a:xfrm>
          <a:prstGeom prst="rect">
            <a:avLst/>
          </a:prstGeom>
        </p:spPr>
        <p:txBody>
          <a:bodyPr anchorCtr="0" anchor="ctr" bIns="91425" lIns="91425" spcFirstLastPara="1" rIns="91425" wrap="square" tIns="91425"/>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35" name="Google Shape;35;p6"/>
          <p:cNvSpPr txBox="1"/>
          <p:nvPr>
            <p:ph idx="1" type="body"/>
          </p:nvPr>
        </p:nvSpPr>
        <p:spPr>
          <a:xfrm>
            <a:off x="1050522" y="1819650"/>
            <a:ext cx="3418500" cy="4748100"/>
          </a:xfrm>
          <a:prstGeom prst="rect">
            <a:avLst/>
          </a:prstGeom>
        </p:spPr>
        <p:txBody>
          <a:bodyPr anchorCtr="0" anchor="t" bIns="91425" lIns="91425" spcFirstLastPara="1" rIns="91425" wrap="square" tIns="91425"/>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6" name="Google Shape;36;p6"/>
          <p:cNvSpPr txBox="1"/>
          <p:nvPr>
            <p:ph idx="2" type="body"/>
          </p:nvPr>
        </p:nvSpPr>
        <p:spPr>
          <a:xfrm>
            <a:off x="4674979" y="1819650"/>
            <a:ext cx="3418500" cy="4748100"/>
          </a:xfrm>
          <a:prstGeom prst="rect">
            <a:avLst/>
          </a:prstGeom>
        </p:spPr>
        <p:txBody>
          <a:bodyPr anchorCtr="0" anchor="t" bIns="91425" lIns="91425" spcFirstLastPara="1" rIns="91425" wrap="square" tIns="91425"/>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7" name="Google Shape;37;p6"/>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7"/>
          <p:cNvSpPr/>
          <p:nvPr/>
        </p:nvSpPr>
        <p:spPr>
          <a:xfrm>
            <a:off x="-125" y="0"/>
            <a:ext cx="9144000" cy="6873300"/>
          </a:xfrm>
          <a:prstGeom prst="rect">
            <a:avLst/>
          </a:prstGeom>
          <a:solidFill>
            <a:srgbClr val="021526">
              <a:alpha val="3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txBox="1"/>
          <p:nvPr>
            <p:ph type="title"/>
          </p:nvPr>
        </p:nvSpPr>
        <p:spPr>
          <a:xfrm>
            <a:off x="782850" y="274650"/>
            <a:ext cx="7578300" cy="1545000"/>
          </a:xfrm>
          <a:prstGeom prst="rect">
            <a:avLst/>
          </a:prstGeom>
        </p:spPr>
        <p:txBody>
          <a:bodyPr anchorCtr="0" anchor="ctr" bIns="91425" lIns="91425" spcFirstLastPara="1" rIns="91425" wrap="square" tIns="91425"/>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42" name="Google Shape;42;p7"/>
          <p:cNvSpPr txBox="1"/>
          <p:nvPr>
            <p:ph idx="1" type="body"/>
          </p:nvPr>
        </p:nvSpPr>
        <p:spPr>
          <a:xfrm>
            <a:off x="706500" y="1819650"/>
            <a:ext cx="2491800" cy="43962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3" name="Google Shape;43;p7"/>
          <p:cNvSpPr txBox="1"/>
          <p:nvPr>
            <p:ph idx="2" type="body"/>
          </p:nvPr>
        </p:nvSpPr>
        <p:spPr>
          <a:xfrm>
            <a:off x="3326102" y="1819650"/>
            <a:ext cx="2491800" cy="43962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4" name="Google Shape;44;p7"/>
          <p:cNvSpPr txBox="1"/>
          <p:nvPr>
            <p:ph idx="3" type="body"/>
          </p:nvPr>
        </p:nvSpPr>
        <p:spPr>
          <a:xfrm>
            <a:off x="5945703" y="1819650"/>
            <a:ext cx="2491800" cy="4396200"/>
          </a:xfrm>
          <a:prstGeom prst="rect">
            <a:avLst/>
          </a:prstGeom>
        </p:spPr>
        <p:txBody>
          <a:bodyPr anchorCtr="0" anchor="t" bIns="91425" lIns="91425" spcFirstLastPara="1" rIns="91425" wrap="square" tIns="91425"/>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5" name="Google Shape;45;p7"/>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8"/>
          <p:cNvSpPr/>
          <p:nvPr/>
        </p:nvSpPr>
        <p:spPr>
          <a:xfrm>
            <a:off x="-125" y="0"/>
            <a:ext cx="9144000" cy="6873300"/>
          </a:xfrm>
          <a:prstGeom prst="rect">
            <a:avLst/>
          </a:prstGeom>
          <a:solidFill>
            <a:srgbClr val="021526">
              <a:alpha val="1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txBox="1"/>
          <p:nvPr>
            <p:ph type="title"/>
          </p:nvPr>
        </p:nvSpPr>
        <p:spPr>
          <a:xfrm>
            <a:off x="782850" y="274650"/>
            <a:ext cx="7578300" cy="1545000"/>
          </a:xfrm>
          <a:prstGeom prst="rect">
            <a:avLst/>
          </a:prstGeom>
        </p:spPr>
        <p:txBody>
          <a:bodyPr anchorCtr="0" anchor="ctr" bIns="91425" lIns="91425" spcFirstLastPara="1" rIns="91425" wrap="square" tIns="91425"/>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50" name="Google Shape;50;p8"/>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9"/>
          <p:cNvSpPr/>
          <p:nvPr/>
        </p:nvSpPr>
        <p:spPr>
          <a:xfrm>
            <a:off x="-125" y="0"/>
            <a:ext cx="9144000" cy="6873300"/>
          </a:xfrm>
          <a:prstGeom prst="rect">
            <a:avLst/>
          </a:prstGeom>
          <a:solidFill>
            <a:srgbClr val="021526">
              <a:alpha val="1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txBox="1"/>
          <p:nvPr>
            <p:ph idx="1" type="body"/>
          </p:nvPr>
        </p:nvSpPr>
        <p:spPr>
          <a:xfrm>
            <a:off x="457200" y="5875079"/>
            <a:ext cx="8229600" cy="692700"/>
          </a:xfrm>
          <a:prstGeom prst="rect">
            <a:avLst/>
          </a:prstGeom>
        </p:spPr>
        <p:txBody>
          <a:bodyPr anchorCtr="0" anchor="t" bIns="91425" lIns="91425" spcFirstLastPara="1" rIns="91425" wrap="square" tIns="91425"/>
          <a:lstStyle>
            <a:lvl1pPr indent="-228600" lvl="0" marL="457200" algn="ctr">
              <a:spcBef>
                <a:spcPts val="360"/>
              </a:spcBef>
              <a:spcAft>
                <a:spcPts val="0"/>
              </a:spcAft>
              <a:buSzPts val="1600"/>
              <a:buFont typeface="Homemade Apple"/>
              <a:buNone/>
              <a:defRPr sz="1600">
                <a:latin typeface="Homemade Apple"/>
                <a:ea typeface="Homemade Apple"/>
                <a:cs typeface="Homemade Apple"/>
                <a:sym typeface="Homemade Apple"/>
              </a:defRPr>
            </a:lvl1pPr>
          </a:lstStyle>
          <a:p/>
        </p:txBody>
      </p:sp>
      <p:sp>
        <p:nvSpPr>
          <p:cNvPr id="55" name="Google Shape;55;p9"/>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atin typeface="Homemade Apple"/>
                <a:ea typeface="Homemade Apple"/>
                <a:cs typeface="Homemade Apple"/>
                <a:sym typeface="Homemade Apple"/>
              </a:defRPr>
            </a:lvl1pPr>
            <a:lvl2pPr lvl="1">
              <a:buNone/>
              <a:defRPr>
                <a:latin typeface="Homemade Apple"/>
                <a:ea typeface="Homemade Apple"/>
                <a:cs typeface="Homemade Apple"/>
                <a:sym typeface="Homemade Apple"/>
              </a:defRPr>
            </a:lvl2pPr>
            <a:lvl3pPr lvl="2">
              <a:buNone/>
              <a:defRPr>
                <a:latin typeface="Homemade Apple"/>
                <a:ea typeface="Homemade Apple"/>
                <a:cs typeface="Homemade Apple"/>
                <a:sym typeface="Homemade Apple"/>
              </a:defRPr>
            </a:lvl3pPr>
            <a:lvl4pPr lvl="3">
              <a:buNone/>
              <a:defRPr>
                <a:latin typeface="Homemade Apple"/>
                <a:ea typeface="Homemade Apple"/>
                <a:cs typeface="Homemade Apple"/>
                <a:sym typeface="Homemade Apple"/>
              </a:defRPr>
            </a:lvl4pPr>
            <a:lvl5pPr lvl="4">
              <a:buNone/>
              <a:defRPr>
                <a:latin typeface="Homemade Apple"/>
                <a:ea typeface="Homemade Apple"/>
                <a:cs typeface="Homemade Apple"/>
                <a:sym typeface="Homemade Apple"/>
              </a:defRPr>
            </a:lvl5pPr>
            <a:lvl6pPr lvl="5">
              <a:buNone/>
              <a:defRPr>
                <a:latin typeface="Homemade Apple"/>
                <a:ea typeface="Homemade Apple"/>
                <a:cs typeface="Homemade Apple"/>
                <a:sym typeface="Homemade Apple"/>
              </a:defRPr>
            </a:lvl6pPr>
            <a:lvl7pPr lvl="6">
              <a:buNone/>
              <a:defRPr>
                <a:latin typeface="Homemade Apple"/>
                <a:ea typeface="Homemade Apple"/>
                <a:cs typeface="Homemade Apple"/>
                <a:sym typeface="Homemade Apple"/>
              </a:defRPr>
            </a:lvl7pPr>
            <a:lvl8pPr lvl="7">
              <a:buNone/>
              <a:defRPr>
                <a:latin typeface="Homemade Apple"/>
                <a:ea typeface="Homemade Apple"/>
                <a:cs typeface="Homemade Apple"/>
                <a:sym typeface="Homemade Apple"/>
              </a:defRPr>
            </a:lvl8pPr>
            <a:lvl9pPr lvl="8">
              <a:buNone/>
              <a:defRPr>
                <a:latin typeface="Homemade Apple"/>
                <a:ea typeface="Homemade Apple"/>
                <a:cs typeface="Homemade Apple"/>
                <a:sym typeface="Homemade Appl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0"/>
          <p:cNvSpPr/>
          <p:nvPr/>
        </p:nvSpPr>
        <p:spPr>
          <a:xfrm>
            <a:off x="-125" y="0"/>
            <a:ext cx="9144000" cy="6873300"/>
          </a:xfrm>
          <a:prstGeom prst="rect">
            <a:avLst/>
          </a:prstGeom>
          <a:solidFill>
            <a:srgbClr val="021526">
              <a:alpha val="37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p:nvPr/>
        </p:nvSpPr>
        <p:spPr>
          <a:xfrm>
            <a:off x="263700" y="250350"/>
            <a:ext cx="8616600" cy="6357300"/>
          </a:xfrm>
          <a:prstGeom prst="rect">
            <a:avLst/>
          </a:prstGeom>
          <a:noFill/>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82850" y="274650"/>
            <a:ext cx="7578300" cy="1545000"/>
          </a:xfrm>
          <a:prstGeom prst="rect">
            <a:avLst/>
          </a:prstGeom>
          <a:noFill/>
          <a:ln>
            <a:noFill/>
          </a:ln>
        </p:spPr>
        <p:txBody>
          <a:bodyPr anchorCtr="0" anchor="ctr" bIns="91425" lIns="91425" spcFirstLastPara="1" rIns="91425" wrap="square" tIns="91425"/>
          <a:lstStyle>
            <a:lvl1pPr lvl="0"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1pPr>
            <a:lvl2pPr lvl="1"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2pPr>
            <a:lvl3pPr lvl="2"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3pPr>
            <a:lvl4pPr lvl="3"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4pPr>
            <a:lvl5pPr lvl="4"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5pPr>
            <a:lvl6pPr lvl="5"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6pPr>
            <a:lvl7pPr lvl="6"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7pPr>
            <a:lvl8pPr lvl="7"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8pPr>
            <a:lvl9pPr lvl="8" algn="ctr">
              <a:spcBef>
                <a:spcPts val="0"/>
              </a:spcBef>
              <a:spcAft>
                <a:spcPts val="0"/>
              </a:spcAft>
              <a:buClr>
                <a:srgbClr val="FFFFFF"/>
              </a:buClr>
              <a:buSzPts val="1800"/>
              <a:buFont typeface="Homemade Apple"/>
              <a:buNone/>
              <a:defRPr sz="1800">
                <a:solidFill>
                  <a:srgbClr val="FFFFFF"/>
                </a:solidFill>
                <a:latin typeface="Homemade Apple"/>
                <a:ea typeface="Homemade Apple"/>
                <a:cs typeface="Homemade Apple"/>
                <a:sym typeface="Homemade Apple"/>
              </a:defRPr>
            </a:lvl9pPr>
          </a:lstStyle>
          <a:p/>
        </p:txBody>
      </p:sp>
      <p:sp>
        <p:nvSpPr>
          <p:cNvPr id="7" name="Google Shape;7;p1"/>
          <p:cNvSpPr txBox="1"/>
          <p:nvPr>
            <p:ph idx="1" type="body"/>
          </p:nvPr>
        </p:nvSpPr>
        <p:spPr>
          <a:xfrm>
            <a:off x="782850" y="1819625"/>
            <a:ext cx="7578300" cy="4319700"/>
          </a:xfrm>
          <a:prstGeom prst="rect">
            <a:avLst/>
          </a:prstGeom>
          <a:noFill/>
          <a:ln>
            <a:noFill/>
          </a:ln>
        </p:spPr>
        <p:txBody>
          <a:bodyPr anchorCtr="0" anchor="t" bIns="91425" lIns="91425" spcFirstLastPara="1" rIns="91425" wrap="square" tIns="91425"/>
          <a:lstStyle>
            <a:lvl1pPr indent="-419100" lvl="0" marL="457200">
              <a:spcBef>
                <a:spcPts val="600"/>
              </a:spcBef>
              <a:spcAft>
                <a:spcPts val="0"/>
              </a:spcAft>
              <a:buClr>
                <a:srgbClr val="FFFFFF"/>
              </a:buClr>
              <a:buSzPts val="3000"/>
              <a:buFont typeface="Raleway"/>
              <a:buChar char="✘"/>
              <a:defRPr sz="3000">
                <a:solidFill>
                  <a:srgbClr val="FFFFFF"/>
                </a:solidFill>
                <a:latin typeface="Raleway"/>
                <a:ea typeface="Raleway"/>
                <a:cs typeface="Raleway"/>
                <a:sym typeface="Raleway"/>
              </a:defRPr>
            </a:lvl1pPr>
            <a:lvl2pPr indent="-381000" lvl="1" marL="914400">
              <a:spcBef>
                <a:spcPts val="0"/>
              </a:spcBef>
              <a:spcAft>
                <a:spcPts val="0"/>
              </a:spcAft>
              <a:buClr>
                <a:srgbClr val="FFFFFF"/>
              </a:buClr>
              <a:buSzPts val="2400"/>
              <a:buFont typeface="Raleway"/>
              <a:buChar char="○"/>
              <a:defRPr sz="2400">
                <a:solidFill>
                  <a:srgbClr val="FFFFFF"/>
                </a:solidFill>
                <a:latin typeface="Raleway"/>
                <a:ea typeface="Raleway"/>
                <a:cs typeface="Raleway"/>
                <a:sym typeface="Raleway"/>
              </a:defRPr>
            </a:lvl2pPr>
            <a:lvl3pPr indent="-381000" lvl="2" marL="1371600">
              <a:spcBef>
                <a:spcPts val="0"/>
              </a:spcBef>
              <a:spcAft>
                <a:spcPts val="0"/>
              </a:spcAft>
              <a:buClr>
                <a:srgbClr val="FFFFFF"/>
              </a:buClr>
              <a:buSzPts val="2400"/>
              <a:buFont typeface="Raleway"/>
              <a:buChar char="■"/>
              <a:defRPr sz="2400">
                <a:solidFill>
                  <a:srgbClr val="FFFFFF"/>
                </a:solidFill>
                <a:latin typeface="Raleway"/>
                <a:ea typeface="Raleway"/>
                <a:cs typeface="Raleway"/>
                <a:sym typeface="Raleway"/>
              </a:defRPr>
            </a:lvl3pPr>
            <a:lvl4pPr indent="-342900" lvl="3" marL="1828800">
              <a:spcBef>
                <a:spcPts val="0"/>
              </a:spcBef>
              <a:spcAft>
                <a:spcPts val="0"/>
              </a:spcAft>
              <a:buClr>
                <a:srgbClr val="FFFFFF"/>
              </a:buClr>
              <a:buSzPts val="1800"/>
              <a:buFont typeface="Raleway"/>
              <a:buChar char="●"/>
              <a:defRPr sz="1800">
                <a:solidFill>
                  <a:srgbClr val="FFFFFF"/>
                </a:solidFill>
                <a:latin typeface="Raleway"/>
                <a:ea typeface="Raleway"/>
                <a:cs typeface="Raleway"/>
                <a:sym typeface="Raleway"/>
              </a:defRPr>
            </a:lvl4pPr>
            <a:lvl5pPr indent="-342900" lvl="4" marL="2286000">
              <a:spcBef>
                <a:spcPts val="0"/>
              </a:spcBef>
              <a:spcAft>
                <a:spcPts val="0"/>
              </a:spcAft>
              <a:buClr>
                <a:srgbClr val="FFFFFF"/>
              </a:buClr>
              <a:buSzPts val="1800"/>
              <a:buFont typeface="Raleway"/>
              <a:buChar char="○"/>
              <a:defRPr sz="1800">
                <a:solidFill>
                  <a:srgbClr val="FFFFFF"/>
                </a:solidFill>
                <a:latin typeface="Raleway"/>
                <a:ea typeface="Raleway"/>
                <a:cs typeface="Raleway"/>
                <a:sym typeface="Raleway"/>
              </a:defRPr>
            </a:lvl5pPr>
            <a:lvl6pPr indent="-342900" lvl="5" marL="2743200">
              <a:spcBef>
                <a:spcPts val="0"/>
              </a:spcBef>
              <a:spcAft>
                <a:spcPts val="0"/>
              </a:spcAft>
              <a:buClr>
                <a:srgbClr val="FFFFFF"/>
              </a:buClr>
              <a:buSzPts val="1800"/>
              <a:buFont typeface="Raleway"/>
              <a:buChar char="■"/>
              <a:defRPr sz="1800">
                <a:solidFill>
                  <a:srgbClr val="FFFFFF"/>
                </a:solidFill>
                <a:latin typeface="Raleway"/>
                <a:ea typeface="Raleway"/>
                <a:cs typeface="Raleway"/>
                <a:sym typeface="Raleway"/>
              </a:defRPr>
            </a:lvl6pPr>
            <a:lvl7pPr indent="-342900" lvl="6" marL="3200400">
              <a:spcBef>
                <a:spcPts val="0"/>
              </a:spcBef>
              <a:spcAft>
                <a:spcPts val="0"/>
              </a:spcAft>
              <a:buClr>
                <a:srgbClr val="FFFFFF"/>
              </a:buClr>
              <a:buSzPts val="1800"/>
              <a:buFont typeface="Raleway"/>
              <a:buChar char="●"/>
              <a:defRPr sz="1800">
                <a:solidFill>
                  <a:srgbClr val="FFFFFF"/>
                </a:solidFill>
                <a:latin typeface="Raleway"/>
                <a:ea typeface="Raleway"/>
                <a:cs typeface="Raleway"/>
                <a:sym typeface="Raleway"/>
              </a:defRPr>
            </a:lvl7pPr>
            <a:lvl8pPr indent="-342900" lvl="7" marL="3657600">
              <a:spcBef>
                <a:spcPts val="0"/>
              </a:spcBef>
              <a:spcAft>
                <a:spcPts val="0"/>
              </a:spcAft>
              <a:buClr>
                <a:srgbClr val="FFFFFF"/>
              </a:buClr>
              <a:buSzPts val="1800"/>
              <a:buFont typeface="Raleway"/>
              <a:buChar char="○"/>
              <a:defRPr sz="1800">
                <a:solidFill>
                  <a:srgbClr val="FFFFFF"/>
                </a:solidFill>
                <a:latin typeface="Raleway"/>
                <a:ea typeface="Raleway"/>
                <a:cs typeface="Raleway"/>
                <a:sym typeface="Raleway"/>
              </a:defRPr>
            </a:lvl8pPr>
            <a:lvl9pPr indent="-342900" lvl="8" marL="4114800">
              <a:spcBef>
                <a:spcPts val="0"/>
              </a:spcBef>
              <a:spcAft>
                <a:spcPts val="0"/>
              </a:spcAft>
              <a:buClr>
                <a:srgbClr val="FFFFFF"/>
              </a:buClr>
              <a:buSzPts val="1800"/>
              <a:buFont typeface="Raleway"/>
              <a:buChar char="■"/>
              <a:defRPr sz="1800">
                <a:solidFill>
                  <a:srgbClr val="FFFFFF"/>
                </a:solidFill>
                <a:latin typeface="Raleway"/>
                <a:ea typeface="Raleway"/>
                <a:cs typeface="Raleway"/>
                <a:sym typeface="Raleway"/>
              </a:defRPr>
            </a:lvl9pPr>
          </a:lstStyle>
          <a:p/>
        </p:txBody>
      </p:sp>
      <p:sp>
        <p:nvSpPr>
          <p:cNvPr id="8" name="Google Shape;8;p1"/>
          <p:cNvSpPr txBox="1"/>
          <p:nvPr>
            <p:ph idx="12" type="sldNum"/>
          </p:nvPr>
        </p:nvSpPr>
        <p:spPr>
          <a:xfrm>
            <a:off x="-125" y="6572250"/>
            <a:ext cx="9144000" cy="285900"/>
          </a:xfrm>
          <a:prstGeom prst="rect">
            <a:avLst/>
          </a:prstGeom>
          <a:noFill/>
          <a:ln>
            <a:noFill/>
          </a:ln>
        </p:spPr>
        <p:txBody>
          <a:bodyPr anchorCtr="0" anchor="ctr" bIns="91425" lIns="91425" spcFirstLastPara="1" rIns="91425" wrap="square" tIns="91425">
            <a:noAutofit/>
          </a:bodyPr>
          <a:lstStyle>
            <a:lvl1pPr lvl="0" algn="ctr">
              <a:buNone/>
              <a:defRPr sz="1100">
                <a:solidFill>
                  <a:srgbClr val="FFFFFF"/>
                </a:solidFill>
                <a:latin typeface="Homemade Apple"/>
                <a:ea typeface="Homemade Apple"/>
                <a:cs typeface="Homemade Apple"/>
                <a:sym typeface="Homemade Apple"/>
              </a:defRPr>
            </a:lvl1pPr>
            <a:lvl2pPr lvl="1" algn="ctr">
              <a:buNone/>
              <a:defRPr sz="1100">
                <a:solidFill>
                  <a:srgbClr val="FFFFFF"/>
                </a:solidFill>
                <a:latin typeface="Homemade Apple"/>
                <a:ea typeface="Homemade Apple"/>
                <a:cs typeface="Homemade Apple"/>
                <a:sym typeface="Homemade Apple"/>
              </a:defRPr>
            </a:lvl2pPr>
            <a:lvl3pPr lvl="2" algn="ctr">
              <a:buNone/>
              <a:defRPr sz="1100">
                <a:solidFill>
                  <a:srgbClr val="FFFFFF"/>
                </a:solidFill>
                <a:latin typeface="Homemade Apple"/>
                <a:ea typeface="Homemade Apple"/>
                <a:cs typeface="Homemade Apple"/>
                <a:sym typeface="Homemade Apple"/>
              </a:defRPr>
            </a:lvl3pPr>
            <a:lvl4pPr lvl="3" algn="ctr">
              <a:buNone/>
              <a:defRPr sz="1100">
                <a:solidFill>
                  <a:srgbClr val="FFFFFF"/>
                </a:solidFill>
                <a:latin typeface="Homemade Apple"/>
                <a:ea typeface="Homemade Apple"/>
                <a:cs typeface="Homemade Apple"/>
                <a:sym typeface="Homemade Apple"/>
              </a:defRPr>
            </a:lvl4pPr>
            <a:lvl5pPr lvl="4" algn="ctr">
              <a:buNone/>
              <a:defRPr sz="1100">
                <a:solidFill>
                  <a:srgbClr val="FFFFFF"/>
                </a:solidFill>
                <a:latin typeface="Homemade Apple"/>
                <a:ea typeface="Homemade Apple"/>
                <a:cs typeface="Homemade Apple"/>
                <a:sym typeface="Homemade Apple"/>
              </a:defRPr>
            </a:lvl5pPr>
            <a:lvl6pPr lvl="5" algn="ctr">
              <a:buNone/>
              <a:defRPr sz="1100">
                <a:solidFill>
                  <a:srgbClr val="FFFFFF"/>
                </a:solidFill>
                <a:latin typeface="Homemade Apple"/>
                <a:ea typeface="Homemade Apple"/>
                <a:cs typeface="Homemade Apple"/>
                <a:sym typeface="Homemade Apple"/>
              </a:defRPr>
            </a:lvl6pPr>
            <a:lvl7pPr lvl="6" algn="ctr">
              <a:buNone/>
              <a:defRPr sz="1100">
                <a:solidFill>
                  <a:srgbClr val="FFFFFF"/>
                </a:solidFill>
                <a:latin typeface="Homemade Apple"/>
                <a:ea typeface="Homemade Apple"/>
                <a:cs typeface="Homemade Apple"/>
                <a:sym typeface="Homemade Apple"/>
              </a:defRPr>
            </a:lvl7pPr>
            <a:lvl8pPr lvl="7" algn="ctr">
              <a:buNone/>
              <a:defRPr sz="1100">
                <a:solidFill>
                  <a:srgbClr val="FFFFFF"/>
                </a:solidFill>
                <a:latin typeface="Homemade Apple"/>
                <a:ea typeface="Homemade Apple"/>
                <a:cs typeface="Homemade Apple"/>
                <a:sym typeface="Homemade Apple"/>
              </a:defRPr>
            </a:lvl8pPr>
            <a:lvl9pPr lvl="8" algn="ctr">
              <a:buNone/>
              <a:defRPr sz="1100">
                <a:solidFill>
                  <a:srgbClr val="FFFFFF"/>
                </a:solidFill>
                <a:latin typeface="Homemade Apple"/>
                <a:ea typeface="Homemade Apple"/>
                <a:cs typeface="Homemade Apple"/>
                <a:sym typeface="Homemade Apple"/>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63.png"/><Relationship Id="rId5"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1.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jp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jpg"/><Relationship Id="rId4" Type="http://schemas.openxmlformats.org/officeDocument/2006/relationships/image" Target="../media/image41.jpg"/><Relationship Id="rId5"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11.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g"/><Relationship Id="rId4" Type="http://schemas.openxmlformats.org/officeDocument/2006/relationships/image" Target="../media/image39.jpg"/><Relationship Id="rId5"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jpg"/><Relationship Id="rId4" Type="http://schemas.openxmlformats.org/officeDocument/2006/relationships/image" Target="../media/image47.jpg"/><Relationship Id="rId5" Type="http://schemas.openxmlformats.org/officeDocument/2006/relationships/image" Target="../media/image5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9.jpg"/><Relationship Id="rId4" Type="http://schemas.openxmlformats.org/officeDocument/2006/relationships/image" Target="../media/image61.jpg"/><Relationship Id="rId5" Type="http://schemas.openxmlformats.org/officeDocument/2006/relationships/image" Target="../media/image62.jpg"/><Relationship Id="rId6" Type="http://schemas.openxmlformats.org/officeDocument/2006/relationships/image" Target="../media/image5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1.jp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6.jp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8.jpg"/><Relationship Id="rId4" Type="http://schemas.openxmlformats.org/officeDocument/2006/relationships/hyperlink" Target="http://untouroupresque.f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3" name="Shape 63"/>
        <p:cNvGrpSpPr/>
        <p:nvPr/>
      </p:nvGrpSpPr>
      <p:grpSpPr>
        <a:xfrm>
          <a:off x="0" y="0"/>
          <a:ext cx="0" cy="0"/>
          <a:chOff x="0" y="0"/>
          <a:chExt cx="0" cy="0"/>
        </a:xfrm>
      </p:grpSpPr>
      <p:sp>
        <p:nvSpPr>
          <p:cNvPr id="64" name="Google Shape;64;p11"/>
          <p:cNvSpPr txBox="1"/>
          <p:nvPr>
            <p:ph type="ctrTitle"/>
          </p:nvPr>
        </p:nvSpPr>
        <p:spPr>
          <a:xfrm>
            <a:off x="291825" y="5642050"/>
            <a:ext cx="8576400" cy="81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000000"/>
                </a:solidFill>
              </a:rPr>
              <a:t>Une année de voyage à 5 autour du monde</a:t>
            </a:r>
            <a:endParaRPr sz="30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48" name="Shape 148"/>
        <p:cNvGrpSpPr/>
        <p:nvPr/>
      </p:nvGrpSpPr>
      <p:grpSpPr>
        <a:xfrm>
          <a:off x="0" y="0"/>
          <a:ext cx="0" cy="0"/>
          <a:chOff x="0" y="0"/>
          <a:chExt cx="0" cy="0"/>
        </a:xfrm>
      </p:grpSpPr>
      <p:sp>
        <p:nvSpPr>
          <p:cNvPr id="149" name="Google Shape;149;p20"/>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50" name="Google Shape;150;p20"/>
          <p:cNvSpPr txBox="1"/>
          <p:nvPr>
            <p:ph idx="4294967295" type="body"/>
          </p:nvPr>
        </p:nvSpPr>
        <p:spPr>
          <a:xfrm>
            <a:off x="4725575" y="558075"/>
            <a:ext cx="3986100" cy="2983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Soirée avec toute la famille autour de pizzas, discussion </a:t>
            </a:r>
            <a:r>
              <a:rPr lang="en" sz="2400">
                <a:solidFill>
                  <a:srgbClr val="434343"/>
                </a:solidFill>
              </a:rPr>
              <a:t>passionnante</a:t>
            </a:r>
            <a:r>
              <a:rPr lang="en" sz="2400">
                <a:solidFill>
                  <a:srgbClr val="434343"/>
                </a:solidFill>
              </a:rPr>
              <a:t> sur la région de Patagonie, les enfants partis faire leurs études à Buenos </a:t>
            </a:r>
            <a:r>
              <a:rPr lang="en" sz="2400">
                <a:solidFill>
                  <a:srgbClr val="434343"/>
                </a:solidFill>
              </a:rPr>
              <a:t>Aires</a:t>
            </a:r>
            <a:endParaRPr sz="2400">
              <a:solidFill>
                <a:srgbClr val="434343"/>
              </a:solidFill>
            </a:endParaRPr>
          </a:p>
        </p:txBody>
      </p:sp>
      <p:sp>
        <p:nvSpPr>
          <p:cNvPr id="151" name="Google Shape;151;p20"/>
          <p:cNvSpPr txBox="1"/>
          <p:nvPr>
            <p:ph idx="4294967295" type="body"/>
          </p:nvPr>
        </p:nvSpPr>
        <p:spPr>
          <a:xfrm>
            <a:off x="4725575" y="4243400"/>
            <a:ext cx="3986100" cy="20706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Reçu comme des amis</a:t>
            </a:r>
            <a:endParaRPr sz="2400">
              <a:solidFill>
                <a:srgbClr val="434343"/>
              </a:solidFill>
            </a:endParaRPr>
          </a:p>
        </p:txBody>
      </p:sp>
      <p:pic>
        <p:nvPicPr>
          <p:cNvPr id="152" name="Google Shape;152;p20"/>
          <p:cNvPicPr preferRelativeResize="0"/>
          <p:nvPr/>
        </p:nvPicPr>
        <p:blipFill>
          <a:blip r:embed="rId3">
            <a:alphaModFix/>
          </a:blip>
          <a:stretch>
            <a:fillRect/>
          </a:stretch>
        </p:blipFill>
        <p:spPr>
          <a:xfrm>
            <a:off x="234325" y="236125"/>
            <a:ext cx="4294746" cy="3221079"/>
          </a:xfrm>
          <a:prstGeom prst="rect">
            <a:avLst/>
          </a:prstGeom>
          <a:noFill/>
          <a:ln>
            <a:noFill/>
          </a:ln>
        </p:spPr>
      </p:pic>
      <p:pic>
        <p:nvPicPr>
          <p:cNvPr id="153" name="Google Shape;153;p20"/>
          <p:cNvPicPr preferRelativeResize="0"/>
          <p:nvPr/>
        </p:nvPicPr>
        <p:blipFill>
          <a:blip r:embed="rId4">
            <a:alphaModFix/>
          </a:blip>
          <a:stretch>
            <a:fillRect/>
          </a:stretch>
        </p:blipFill>
        <p:spPr>
          <a:xfrm>
            <a:off x="251875" y="3457200"/>
            <a:ext cx="4259635" cy="31947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21"/>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Quatrième</a:t>
            </a:r>
            <a:r>
              <a:rPr lang="en" sz="3000"/>
              <a:t> rencontre</a:t>
            </a:r>
            <a:endParaRPr sz="3000"/>
          </a:p>
        </p:txBody>
      </p:sp>
      <p:sp>
        <p:nvSpPr>
          <p:cNvPr id="159" name="Google Shape;159;p21"/>
          <p:cNvSpPr txBox="1"/>
          <p:nvPr>
            <p:ph idx="4294967295" type="subTitle"/>
          </p:nvPr>
        </p:nvSpPr>
        <p:spPr>
          <a:xfrm>
            <a:off x="685800" y="1500750"/>
            <a:ext cx="75246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800">
                <a:solidFill>
                  <a:schemeClr val="lt1"/>
                </a:solidFill>
              </a:rPr>
              <a:t>Mendoza</a:t>
            </a:r>
            <a:r>
              <a:rPr b="1" lang="en" sz="4800">
                <a:solidFill>
                  <a:schemeClr val="lt1"/>
                </a:solidFill>
              </a:rPr>
              <a:t> en Argentina</a:t>
            </a:r>
            <a:endParaRPr b="1" sz="4800">
              <a:solidFill>
                <a:schemeClr val="lt1"/>
              </a:solidFill>
            </a:endParaRPr>
          </a:p>
          <a:p>
            <a:pPr indent="0" lvl="0" marL="0" rtl="0" algn="l">
              <a:spcBef>
                <a:spcPts val="600"/>
              </a:spcBef>
              <a:spcAft>
                <a:spcPts val="0"/>
              </a:spcAft>
              <a:buNone/>
            </a:pPr>
            <a:r>
              <a:t/>
            </a:r>
            <a:endParaRPr b="1" sz="4800"/>
          </a:p>
        </p:txBody>
      </p:sp>
      <p:sp>
        <p:nvSpPr>
          <p:cNvPr id="160" name="Google Shape;160;p21"/>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Elisabethe</a:t>
            </a:r>
            <a:endParaRPr sz="2400"/>
          </a:p>
          <a:p>
            <a:pPr indent="0" lvl="0" marL="0" rtl="0" algn="r">
              <a:spcBef>
                <a:spcPts val="600"/>
              </a:spcBef>
              <a:spcAft>
                <a:spcPts val="0"/>
              </a:spcAft>
              <a:buNone/>
            </a:pPr>
            <a:r>
              <a:rPr lang="en" sz="2400"/>
              <a:t> et Diego</a:t>
            </a:r>
            <a:endParaRPr sz="2400"/>
          </a:p>
        </p:txBody>
      </p:sp>
      <p:sp>
        <p:nvSpPr>
          <p:cNvPr id="161" name="Google Shape;161;p21"/>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62" name="Google Shape;162;p21"/>
          <p:cNvPicPr preferRelativeResize="0"/>
          <p:nvPr/>
        </p:nvPicPr>
        <p:blipFill>
          <a:blip r:embed="rId4">
            <a:alphaModFix/>
          </a:blip>
          <a:stretch>
            <a:fillRect/>
          </a:stretch>
        </p:blipFill>
        <p:spPr>
          <a:xfrm>
            <a:off x="847875" y="2702450"/>
            <a:ext cx="4565586" cy="3424171"/>
          </a:xfrm>
          <a:prstGeom prst="rect">
            <a:avLst/>
          </a:prstGeom>
          <a:noFill/>
          <a:ln>
            <a:noFill/>
          </a:ln>
        </p:spPr>
      </p:pic>
      <p:pic>
        <p:nvPicPr>
          <p:cNvPr id="163" name="Google Shape;163;p21"/>
          <p:cNvPicPr preferRelativeResize="0"/>
          <p:nvPr/>
        </p:nvPicPr>
        <p:blipFill>
          <a:blip r:embed="rId5">
            <a:alphaModFix/>
          </a:blip>
          <a:stretch>
            <a:fillRect/>
          </a:stretch>
        </p:blipFill>
        <p:spPr>
          <a:xfrm>
            <a:off x="5909550" y="2702449"/>
            <a:ext cx="2448050" cy="18360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67" name="Shape 167"/>
        <p:cNvGrpSpPr/>
        <p:nvPr/>
      </p:nvGrpSpPr>
      <p:grpSpPr>
        <a:xfrm>
          <a:off x="0" y="0"/>
          <a:ext cx="0" cy="0"/>
          <a:chOff x="0" y="0"/>
          <a:chExt cx="0" cy="0"/>
        </a:xfrm>
      </p:grpSpPr>
      <p:sp>
        <p:nvSpPr>
          <p:cNvPr id="168" name="Google Shape;168;p22"/>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69" name="Google Shape;169;p22"/>
          <p:cNvSpPr txBox="1"/>
          <p:nvPr>
            <p:ph idx="4294967295" type="body"/>
          </p:nvPr>
        </p:nvSpPr>
        <p:spPr>
          <a:xfrm>
            <a:off x="4725575" y="900825"/>
            <a:ext cx="3986100" cy="49698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Eli et Diego ont entrepris d’ouvrir une pépinière «Organico » dans un endroit magnifique au bord del rio Mendoza. </a:t>
            </a:r>
            <a:endParaRPr sz="2400">
              <a:solidFill>
                <a:srgbClr val="434343"/>
              </a:solidFill>
            </a:endParaRPr>
          </a:p>
          <a:p>
            <a:pPr indent="0" lvl="0" marL="0" rtl="0" algn="l">
              <a:spcBef>
                <a:spcPts val="600"/>
              </a:spcBef>
              <a:spcAft>
                <a:spcPts val="0"/>
              </a:spcAft>
              <a:buNone/>
            </a:pPr>
            <a:r>
              <a:rPr lang="en" sz="2400">
                <a:solidFill>
                  <a:srgbClr val="434343"/>
                </a:solidFill>
              </a:rPr>
              <a:t>Le pari semble bien parti.</a:t>
            </a:r>
            <a:endParaRPr sz="2400">
              <a:solidFill>
                <a:srgbClr val="434343"/>
              </a:solidFill>
            </a:endParaRPr>
          </a:p>
          <a:p>
            <a:pPr indent="0" lvl="0" marL="0" rtl="0" algn="l">
              <a:spcBef>
                <a:spcPts val="600"/>
              </a:spcBef>
              <a:spcAft>
                <a:spcPts val="0"/>
              </a:spcAft>
              <a:buNone/>
            </a:pPr>
            <a:r>
              <a:t/>
            </a:r>
            <a:endParaRPr sz="2400">
              <a:solidFill>
                <a:srgbClr val="434343"/>
              </a:solidFill>
            </a:endParaRPr>
          </a:p>
          <a:p>
            <a:pPr indent="0" lvl="0" marL="0" rtl="0" algn="l">
              <a:spcBef>
                <a:spcPts val="600"/>
              </a:spcBef>
              <a:spcAft>
                <a:spcPts val="0"/>
              </a:spcAft>
              <a:buNone/>
            </a:pPr>
            <a:r>
              <a:rPr lang="en" sz="2400">
                <a:solidFill>
                  <a:srgbClr val="434343"/>
                </a:solidFill>
              </a:rPr>
              <a:t>Nous partageons le repas du soir avec eux et Hugo, un étudiant qui leur donne un coup de main à la pépinière.</a:t>
            </a:r>
            <a:endParaRPr sz="2400">
              <a:solidFill>
                <a:srgbClr val="434343"/>
              </a:solidFill>
            </a:endParaRPr>
          </a:p>
        </p:txBody>
      </p:sp>
      <p:pic>
        <p:nvPicPr>
          <p:cNvPr id="170" name="Google Shape;170;p22"/>
          <p:cNvPicPr preferRelativeResize="0"/>
          <p:nvPr/>
        </p:nvPicPr>
        <p:blipFill>
          <a:blip r:embed="rId3">
            <a:alphaModFix/>
          </a:blip>
          <a:stretch>
            <a:fillRect/>
          </a:stretch>
        </p:blipFill>
        <p:spPr>
          <a:xfrm>
            <a:off x="246875" y="226000"/>
            <a:ext cx="4219552" cy="3164655"/>
          </a:xfrm>
          <a:prstGeom prst="rect">
            <a:avLst/>
          </a:prstGeom>
          <a:noFill/>
          <a:ln>
            <a:noFill/>
          </a:ln>
        </p:spPr>
      </p:pic>
      <p:pic>
        <p:nvPicPr>
          <p:cNvPr id="171" name="Google Shape;171;p22"/>
          <p:cNvPicPr preferRelativeResize="0"/>
          <p:nvPr/>
        </p:nvPicPr>
        <p:blipFill>
          <a:blip r:embed="rId4">
            <a:alphaModFix/>
          </a:blip>
          <a:stretch>
            <a:fillRect/>
          </a:stretch>
        </p:blipFill>
        <p:spPr>
          <a:xfrm>
            <a:off x="246875" y="3390650"/>
            <a:ext cx="4219552" cy="31646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23"/>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Cinquième</a:t>
            </a:r>
            <a:r>
              <a:rPr lang="en" sz="3000"/>
              <a:t> rencontre</a:t>
            </a:r>
            <a:endParaRPr sz="3000"/>
          </a:p>
        </p:txBody>
      </p:sp>
      <p:sp>
        <p:nvSpPr>
          <p:cNvPr id="177" name="Google Shape;177;p23"/>
          <p:cNvSpPr txBox="1"/>
          <p:nvPr>
            <p:ph idx="4294967295" type="subTitle"/>
          </p:nvPr>
        </p:nvSpPr>
        <p:spPr>
          <a:xfrm>
            <a:off x="685800" y="1500750"/>
            <a:ext cx="75246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800">
                <a:solidFill>
                  <a:schemeClr val="lt1"/>
                </a:solidFill>
              </a:rPr>
              <a:t>Auckland</a:t>
            </a:r>
            <a:r>
              <a:rPr b="1" lang="en" sz="4800">
                <a:solidFill>
                  <a:schemeClr val="lt1"/>
                </a:solidFill>
              </a:rPr>
              <a:t> en NZ</a:t>
            </a:r>
            <a:endParaRPr b="1" sz="4800">
              <a:solidFill>
                <a:schemeClr val="lt1"/>
              </a:solidFill>
            </a:endParaRPr>
          </a:p>
          <a:p>
            <a:pPr indent="0" lvl="0" marL="0" rtl="0" algn="l">
              <a:spcBef>
                <a:spcPts val="600"/>
              </a:spcBef>
              <a:spcAft>
                <a:spcPts val="0"/>
              </a:spcAft>
              <a:buNone/>
            </a:pPr>
            <a:r>
              <a:t/>
            </a:r>
            <a:endParaRPr b="1" sz="4800"/>
          </a:p>
        </p:txBody>
      </p:sp>
      <p:sp>
        <p:nvSpPr>
          <p:cNvPr id="178" name="Google Shape;178;p23"/>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Shayne et Greg</a:t>
            </a:r>
            <a:endParaRPr sz="2400"/>
          </a:p>
        </p:txBody>
      </p:sp>
      <p:sp>
        <p:nvSpPr>
          <p:cNvPr id="179" name="Google Shape;179;p23"/>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80" name="Google Shape;180;p23"/>
          <p:cNvPicPr preferRelativeResize="0"/>
          <p:nvPr/>
        </p:nvPicPr>
        <p:blipFill>
          <a:blip r:embed="rId4">
            <a:alphaModFix/>
          </a:blip>
          <a:stretch>
            <a:fillRect/>
          </a:stretch>
        </p:blipFill>
        <p:spPr>
          <a:xfrm>
            <a:off x="804925" y="2708601"/>
            <a:ext cx="4593472" cy="34451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4" name="Shape 184"/>
        <p:cNvGrpSpPr/>
        <p:nvPr/>
      </p:nvGrpSpPr>
      <p:grpSpPr>
        <a:xfrm>
          <a:off x="0" y="0"/>
          <a:ext cx="0" cy="0"/>
          <a:chOff x="0" y="0"/>
          <a:chExt cx="0" cy="0"/>
        </a:xfrm>
      </p:grpSpPr>
      <p:sp>
        <p:nvSpPr>
          <p:cNvPr id="185" name="Google Shape;185;p24"/>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6" name="Google Shape;186;p24"/>
          <p:cNvSpPr txBox="1"/>
          <p:nvPr>
            <p:ph idx="4294967295" type="body"/>
          </p:nvPr>
        </p:nvSpPr>
        <p:spPr>
          <a:xfrm>
            <a:off x="526050" y="3948925"/>
            <a:ext cx="8192400" cy="24300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000">
                <a:solidFill>
                  <a:srgbClr val="434343"/>
                </a:solidFill>
              </a:rPr>
              <a:t>Elle donne des conférences un peu partout dans le monde contre le harcèlement, et lui est architecte. </a:t>
            </a:r>
            <a:endParaRPr sz="2000">
              <a:solidFill>
                <a:srgbClr val="434343"/>
              </a:solidFill>
            </a:endParaRPr>
          </a:p>
          <a:p>
            <a:pPr indent="0" lvl="0" marL="0" rtl="0" algn="l">
              <a:spcBef>
                <a:spcPts val="600"/>
              </a:spcBef>
              <a:spcAft>
                <a:spcPts val="0"/>
              </a:spcAft>
              <a:buNone/>
            </a:pPr>
            <a:r>
              <a:rPr lang="en" sz="2000">
                <a:solidFill>
                  <a:srgbClr val="434343"/>
                </a:solidFill>
              </a:rPr>
              <a:t>Nous sommes reçu dans leur magnifique maison au nord d’Auckland. Autour d’un brunch, nous rencontrons une jeune fille qu’ils ont rencontré 4 ans plus tôt par le biais de Servas en Allemagne et avec qui ils ont gardé contact.</a:t>
            </a:r>
            <a:endParaRPr sz="2000">
              <a:solidFill>
                <a:srgbClr val="434343"/>
              </a:solidFill>
            </a:endParaRPr>
          </a:p>
          <a:p>
            <a:pPr indent="0" lvl="0" marL="0" rtl="0" algn="l">
              <a:spcBef>
                <a:spcPts val="600"/>
              </a:spcBef>
              <a:spcAft>
                <a:spcPts val="0"/>
              </a:spcAft>
              <a:buNone/>
            </a:pPr>
            <a:r>
              <a:rPr lang="en" sz="2000">
                <a:solidFill>
                  <a:srgbClr val="434343"/>
                </a:solidFill>
              </a:rPr>
              <a:t>Nous profitons de leurs précieux conseils pour visiter le nord de l’île.</a:t>
            </a:r>
            <a:endParaRPr sz="2000">
              <a:solidFill>
                <a:srgbClr val="434343"/>
              </a:solidFill>
            </a:endParaRPr>
          </a:p>
        </p:txBody>
      </p:sp>
      <p:pic>
        <p:nvPicPr>
          <p:cNvPr id="187" name="Google Shape;187;p24"/>
          <p:cNvPicPr preferRelativeResize="0"/>
          <p:nvPr/>
        </p:nvPicPr>
        <p:blipFill>
          <a:blip r:embed="rId3">
            <a:alphaModFix/>
          </a:blip>
          <a:stretch>
            <a:fillRect/>
          </a:stretch>
        </p:blipFill>
        <p:spPr>
          <a:xfrm>
            <a:off x="2082275" y="0"/>
            <a:ext cx="4979447" cy="3734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25"/>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Sixième</a:t>
            </a:r>
            <a:r>
              <a:rPr lang="en" sz="3000"/>
              <a:t> rencontre</a:t>
            </a:r>
            <a:endParaRPr sz="3000"/>
          </a:p>
        </p:txBody>
      </p:sp>
      <p:sp>
        <p:nvSpPr>
          <p:cNvPr id="193" name="Google Shape;193;p25"/>
          <p:cNvSpPr txBox="1"/>
          <p:nvPr>
            <p:ph idx="4294967295" type="subTitle"/>
          </p:nvPr>
        </p:nvSpPr>
        <p:spPr>
          <a:xfrm>
            <a:off x="685800" y="1500750"/>
            <a:ext cx="75246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800">
                <a:solidFill>
                  <a:schemeClr val="lt1"/>
                </a:solidFill>
              </a:rPr>
              <a:t>Cambridge</a:t>
            </a:r>
            <a:r>
              <a:rPr b="1" lang="en" sz="4800">
                <a:solidFill>
                  <a:schemeClr val="lt1"/>
                </a:solidFill>
              </a:rPr>
              <a:t> en NZ</a:t>
            </a:r>
            <a:endParaRPr b="1" sz="4800">
              <a:solidFill>
                <a:schemeClr val="lt1"/>
              </a:solidFill>
            </a:endParaRPr>
          </a:p>
          <a:p>
            <a:pPr indent="0" lvl="0" marL="0" rtl="0" algn="l">
              <a:spcBef>
                <a:spcPts val="600"/>
              </a:spcBef>
              <a:spcAft>
                <a:spcPts val="0"/>
              </a:spcAft>
              <a:buNone/>
            </a:pPr>
            <a:r>
              <a:t/>
            </a:r>
            <a:endParaRPr b="1" sz="4800"/>
          </a:p>
        </p:txBody>
      </p:sp>
      <p:sp>
        <p:nvSpPr>
          <p:cNvPr id="194" name="Google Shape;194;p25"/>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Shayne </a:t>
            </a:r>
            <a:endParaRPr sz="2400"/>
          </a:p>
          <a:p>
            <a:pPr indent="0" lvl="0" marL="0" rtl="0" algn="r">
              <a:spcBef>
                <a:spcPts val="600"/>
              </a:spcBef>
              <a:spcAft>
                <a:spcPts val="0"/>
              </a:spcAft>
              <a:buNone/>
            </a:pPr>
            <a:r>
              <a:rPr lang="en" sz="2400"/>
              <a:t>et Alistaire</a:t>
            </a:r>
            <a:endParaRPr sz="2400"/>
          </a:p>
        </p:txBody>
      </p:sp>
      <p:sp>
        <p:nvSpPr>
          <p:cNvPr id="195" name="Google Shape;195;p25"/>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96" name="Google Shape;196;p25"/>
          <p:cNvPicPr preferRelativeResize="0"/>
          <p:nvPr/>
        </p:nvPicPr>
        <p:blipFill>
          <a:blip r:embed="rId4">
            <a:alphaModFix/>
          </a:blip>
          <a:stretch>
            <a:fillRect/>
          </a:stretch>
        </p:blipFill>
        <p:spPr>
          <a:xfrm>
            <a:off x="772750" y="2749801"/>
            <a:ext cx="4704869" cy="35286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00" name="Shape 200"/>
        <p:cNvGrpSpPr/>
        <p:nvPr/>
      </p:nvGrpSpPr>
      <p:grpSpPr>
        <a:xfrm>
          <a:off x="0" y="0"/>
          <a:ext cx="0" cy="0"/>
          <a:chOff x="0" y="0"/>
          <a:chExt cx="0" cy="0"/>
        </a:xfrm>
      </p:grpSpPr>
      <p:sp>
        <p:nvSpPr>
          <p:cNvPr id="201" name="Google Shape;201;p26"/>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2" name="Google Shape;202;p26"/>
          <p:cNvSpPr txBox="1"/>
          <p:nvPr>
            <p:ph idx="4294967295" type="body"/>
          </p:nvPr>
        </p:nvSpPr>
        <p:spPr>
          <a:xfrm>
            <a:off x="4725575" y="900825"/>
            <a:ext cx="3986100" cy="49698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Installés ici depuis 35 ans, ils ont entrepris de monter différents lodges avec des matériaux écologiques. </a:t>
            </a:r>
            <a:endParaRPr sz="2400">
              <a:solidFill>
                <a:srgbClr val="434343"/>
              </a:solidFill>
            </a:endParaRPr>
          </a:p>
          <a:p>
            <a:pPr indent="0" lvl="0" marL="0" rtl="0" algn="l">
              <a:spcBef>
                <a:spcPts val="600"/>
              </a:spcBef>
              <a:spcAft>
                <a:spcPts val="0"/>
              </a:spcAft>
              <a:buNone/>
            </a:pPr>
            <a:r>
              <a:rPr lang="en" sz="2400">
                <a:solidFill>
                  <a:srgbClr val="434343"/>
                </a:solidFill>
              </a:rPr>
              <a:t>Nous louons chez un éco-lodge et partageons un copieux petit-déjeuner avec eux, lait frais, yaourts, porridge, pain, le tout fait maison.</a:t>
            </a:r>
            <a:endParaRPr sz="2400">
              <a:solidFill>
                <a:srgbClr val="434343"/>
              </a:solidFill>
            </a:endParaRPr>
          </a:p>
          <a:p>
            <a:pPr indent="0" lvl="0" marL="0" rtl="0" algn="l">
              <a:spcBef>
                <a:spcPts val="600"/>
              </a:spcBef>
              <a:spcAft>
                <a:spcPts val="0"/>
              </a:spcAft>
              <a:buNone/>
            </a:pPr>
            <a:r>
              <a:rPr lang="en" sz="2400">
                <a:solidFill>
                  <a:srgbClr val="434343"/>
                </a:solidFill>
              </a:rPr>
              <a:t>Au grand plaisir des filles, nous avons le droit de suivre un cours de traite.</a:t>
            </a:r>
            <a:endParaRPr sz="2400">
              <a:solidFill>
                <a:srgbClr val="434343"/>
              </a:solidFill>
            </a:endParaRPr>
          </a:p>
        </p:txBody>
      </p:sp>
      <p:pic>
        <p:nvPicPr>
          <p:cNvPr id="203" name="Google Shape;203;p26"/>
          <p:cNvPicPr preferRelativeResize="0"/>
          <p:nvPr/>
        </p:nvPicPr>
        <p:blipFill>
          <a:blip r:embed="rId3">
            <a:alphaModFix/>
          </a:blip>
          <a:stretch>
            <a:fillRect/>
          </a:stretch>
        </p:blipFill>
        <p:spPr>
          <a:xfrm>
            <a:off x="225400" y="215250"/>
            <a:ext cx="4219578" cy="3164674"/>
          </a:xfrm>
          <a:prstGeom prst="rect">
            <a:avLst/>
          </a:prstGeom>
          <a:noFill/>
          <a:ln>
            <a:noFill/>
          </a:ln>
        </p:spPr>
      </p:pic>
      <p:pic>
        <p:nvPicPr>
          <p:cNvPr id="204" name="Google Shape;204;p26"/>
          <p:cNvPicPr preferRelativeResize="0"/>
          <p:nvPr/>
        </p:nvPicPr>
        <p:blipFill>
          <a:blip r:embed="rId4">
            <a:alphaModFix/>
          </a:blip>
          <a:stretch>
            <a:fillRect/>
          </a:stretch>
        </p:blipFill>
        <p:spPr>
          <a:xfrm>
            <a:off x="225400" y="3471950"/>
            <a:ext cx="4219578" cy="31646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p27"/>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Septième</a:t>
            </a:r>
            <a:r>
              <a:rPr lang="en" sz="3000"/>
              <a:t> rencontre</a:t>
            </a:r>
            <a:endParaRPr sz="3000"/>
          </a:p>
        </p:txBody>
      </p:sp>
      <p:sp>
        <p:nvSpPr>
          <p:cNvPr id="210" name="Google Shape;210;p27"/>
          <p:cNvSpPr txBox="1"/>
          <p:nvPr>
            <p:ph idx="4294967295" type="subTitle"/>
          </p:nvPr>
        </p:nvSpPr>
        <p:spPr>
          <a:xfrm>
            <a:off x="685800" y="1500750"/>
            <a:ext cx="75246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800">
                <a:solidFill>
                  <a:schemeClr val="lt1"/>
                </a:solidFill>
              </a:rPr>
              <a:t>Whangaroa</a:t>
            </a:r>
            <a:r>
              <a:rPr b="1" lang="en" sz="4800">
                <a:solidFill>
                  <a:schemeClr val="lt1"/>
                </a:solidFill>
              </a:rPr>
              <a:t> en NZ</a:t>
            </a:r>
            <a:endParaRPr b="1" sz="4800">
              <a:solidFill>
                <a:schemeClr val="lt1"/>
              </a:solidFill>
            </a:endParaRPr>
          </a:p>
          <a:p>
            <a:pPr indent="0" lvl="0" marL="0" rtl="0" algn="l">
              <a:spcBef>
                <a:spcPts val="600"/>
              </a:spcBef>
              <a:spcAft>
                <a:spcPts val="0"/>
              </a:spcAft>
              <a:buNone/>
            </a:pPr>
            <a:r>
              <a:t/>
            </a:r>
            <a:endParaRPr b="1" sz="4800"/>
          </a:p>
        </p:txBody>
      </p:sp>
      <p:sp>
        <p:nvSpPr>
          <p:cNvPr id="211" name="Google Shape;211;p27"/>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Trish et Perry</a:t>
            </a:r>
            <a:endParaRPr sz="2400"/>
          </a:p>
        </p:txBody>
      </p:sp>
      <p:sp>
        <p:nvSpPr>
          <p:cNvPr id="212" name="Google Shape;212;p27"/>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13" name="Google Shape;213;p27"/>
          <p:cNvPicPr preferRelativeResize="0"/>
          <p:nvPr/>
        </p:nvPicPr>
        <p:blipFill>
          <a:blip r:embed="rId4">
            <a:alphaModFix/>
          </a:blip>
          <a:stretch>
            <a:fillRect/>
          </a:stretch>
        </p:blipFill>
        <p:spPr>
          <a:xfrm>
            <a:off x="685800" y="2622651"/>
            <a:ext cx="4840327" cy="36302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17" name="Shape 217"/>
        <p:cNvGrpSpPr/>
        <p:nvPr/>
      </p:nvGrpSpPr>
      <p:grpSpPr>
        <a:xfrm>
          <a:off x="0" y="0"/>
          <a:ext cx="0" cy="0"/>
          <a:chOff x="0" y="0"/>
          <a:chExt cx="0" cy="0"/>
        </a:xfrm>
      </p:grpSpPr>
      <p:sp>
        <p:nvSpPr>
          <p:cNvPr id="218" name="Google Shape;218;p28"/>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19" name="Google Shape;219;p28"/>
          <p:cNvSpPr txBox="1"/>
          <p:nvPr>
            <p:ph idx="4294967295" type="body"/>
          </p:nvPr>
        </p:nvSpPr>
        <p:spPr>
          <a:xfrm>
            <a:off x="4725575" y="900825"/>
            <a:ext cx="3986100" cy="49698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Ils habitent sur le sommet d’une haute colline et domine ainsi les 500 hectares de terre de pâturage pour leurs 1100 boeufs.</a:t>
            </a:r>
            <a:endParaRPr sz="2400">
              <a:solidFill>
                <a:srgbClr val="434343"/>
              </a:solidFill>
            </a:endParaRPr>
          </a:p>
          <a:p>
            <a:pPr indent="0" lvl="0" marL="0" rtl="0" algn="l">
              <a:spcBef>
                <a:spcPts val="600"/>
              </a:spcBef>
              <a:spcAft>
                <a:spcPts val="0"/>
              </a:spcAft>
              <a:buNone/>
            </a:pPr>
            <a:r>
              <a:t/>
            </a:r>
            <a:endParaRPr sz="2400">
              <a:solidFill>
                <a:srgbClr val="434343"/>
              </a:solidFill>
            </a:endParaRPr>
          </a:p>
          <a:p>
            <a:pPr indent="0" lvl="0" marL="0" rtl="0" algn="l">
              <a:spcBef>
                <a:spcPts val="600"/>
              </a:spcBef>
              <a:spcAft>
                <a:spcPts val="0"/>
              </a:spcAft>
              <a:buNone/>
            </a:pPr>
            <a:r>
              <a:rPr lang="en" sz="2400">
                <a:solidFill>
                  <a:srgbClr val="434343"/>
                </a:solidFill>
              </a:rPr>
              <a:t>La vue est magnifique !</a:t>
            </a:r>
            <a:endParaRPr sz="2400">
              <a:solidFill>
                <a:srgbClr val="434343"/>
              </a:solidFill>
            </a:endParaRPr>
          </a:p>
          <a:p>
            <a:pPr indent="0" lvl="0" marL="0" rtl="0" algn="l">
              <a:spcBef>
                <a:spcPts val="600"/>
              </a:spcBef>
              <a:spcAft>
                <a:spcPts val="0"/>
              </a:spcAft>
              <a:buNone/>
            </a:pPr>
            <a:r>
              <a:t/>
            </a:r>
            <a:endParaRPr sz="2400">
              <a:solidFill>
                <a:srgbClr val="434343"/>
              </a:solidFill>
            </a:endParaRPr>
          </a:p>
          <a:p>
            <a:pPr indent="0" lvl="0" marL="0" rtl="0" algn="l">
              <a:spcBef>
                <a:spcPts val="600"/>
              </a:spcBef>
              <a:spcAft>
                <a:spcPts val="0"/>
              </a:spcAft>
              <a:buNone/>
            </a:pPr>
            <a:r>
              <a:rPr lang="en" sz="2400">
                <a:solidFill>
                  <a:srgbClr val="434343"/>
                </a:solidFill>
              </a:rPr>
              <a:t>Nous avons la chance de pouvoir rester avec eux deux jours.</a:t>
            </a:r>
            <a:endParaRPr sz="2400">
              <a:solidFill>
                <a:srgbClr val="434343"/>
              </a:solidFill>
            </a:endParaRPr>
          </a:p>
        </p:txBody>
      </p:sp>
      <p:pic>
        <p:nvPicPr>
          <p:cNvPr id="220" name="Google Shape;220;p28"/>
          <p:cNvPicPr preferRelativeResize="0"/>
          <p:nvPr/>
        </p:nvPicPr>
        <p:blipFill>
          <a:blip r:embed="rId3">
            <a:alphaModFix/>
          </a:blip>
          <a:stretch>
            <a:fillRect/>
          </a:stretch>
        </p:blipFill>
        <p:spPr>
          <a:xfrm>
            <a:off x="225400" y="220050"/>
            <a:ext cx="4131956" cy="3098976"/>
          </a:xfrm>
          <a:prstGeom prst="rect">
            <a:avLst/>
          </a:prstGeom>
          <a:noFill/>
          <a:ln>
            <a:noFill/>
          </a:ln>
        </p:spPr>
      </p:pic>
      <p:pic>
        <p:nvPicPr>
          <p:cNvPr id="221" name="Google Shape;221;p28"/>
          <p:cNvPicPr preferRelativeResize="0"/>
          <p:nvPr/>
        </p:nvPicPr>
        <p:blipFill>
          <a:blip r:embed="rId4">
            <a:alphaModFix/>
          </a:blip>
          <a:stretch>
            <a:fillRect/>
          </a:stretch>
        </p:blipFill>
        <p:spPr>
          <a:xfrm>
            <a:off x="225400" y="3471425"/>
            <a:ext cx="4131956" cy="30989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25" name="Shape 225"/>
        <p:cNvGrpSpPr/>
        <p:nvPr/>
      </p:nvGrpSpPr>
      <p:grpSpPr>
        <a:xfrm>
          <a:off x="0" y="0"/>
          <a:ext cx="0" cy="0"/>
          <a:chOff x="0" y="0"/>
          <a:chExt cx="0" cy="0"/>
        </a:xfrm>
      </p:grpSpPr>
      <p:sp>
        <p:nvSpPr>
          <p:cNvPr id="226" name="Google Shape;226;p29"/>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27" name="Google Shape;227;p29"/>
          <p:cNvSpPr txBox="1"/>
          <p:nvPr>
            <p:ph idx="4294967295" type="body"/>
          </p:nvPr>
        </p:nvSpPr>
        <p:spPr>
          <a:xfrm>
            <a:off x="4725575" y="900825"/>
            <a:ext cx="3986100" cy="53346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Dès le lendemain, nous grimpons dans sa jeep à 8h30 pour </a:t>
            </a:r>
            <a:r>
              <a:rPr lang="en" sz="2400">
                <a:solidFill>
                  <a:srgbClr val="434343"/>
                </a:solidFill>
              </a:rPr>
              <a:t>arpenter</a:t>
            </a:r>
            <a:r>
              <a:rPr lang="en" sz="2400">
                <a:solidFill>
                  <a:srgbClr val="434343"/>
                </a:solidFill>
              </a:rPr>
              <a:t> leur immense domaine. </a:t>
            </a:r>
            <a:endParaRPr sz="2400">
              <a:solidFill>
                <a:srgbClr val="434343"/>
              </a:solidFill>
            </a:endParaRPr>
          </a:p>
          <a:p>
            <a:pPr indent="0" lvl="0" marL="0" rtl="0" algn="l">
              <a:spcBef>
                <a:spcPts val="600"/>
              </a:spcBef>
              <a:spcAft>
                <a:spcPts val="0"/>
              </a:spcAft>
              <a:buNone/>
            </a:pPr>
            <a:r>
              <a:rPr lang="en" sz="2400">
                <a:solidFill>
                  <a:srgbClr val="434343"/>
                </a:solidFill>
              </a:rPr>
              <a:t>Avec l’aide de leur chien Boss, nous faisons le tour des différentes parcelles et assistons au spectacle.</a:t>
            </a:r>
            <a:endParaRPr sz="2400">
              <a:solidFill>
                <a:srgbClr val="434343"/>
              </a:solidFill>
            </a:endParaRPr>
          </a:p>
          <a:p>
            <a:pPr indent="0" lvl="0" marL="0" rtl="0" algn="l">
              <a:spcBef>
                <a:spcPts val="600"/>
              </a:spcBef>
              <a:spcAft>
                <a:spcPts val="0"/>
              </a:spcAft>
              <a:buNone/>
            </a:pPr>
            <a:br>
              <a:rPr lang="en" sz="2400">
                <a:solidFill>
                  <a:srgbClr val="434343"/>
                </a:solidFill>
              </a:rPr>
            </a:br>
            <a:r>
              <a:rPr lang="en" sz="2400">
                <a:solidFill>
                  <a:srgbClr val="434343"/>
                </a:solidFill>
              </a:rPr>
              <a:t>Le chien est impressionnant, il obéit à la voix de Trish et court rassembler les bœufs pour les faire sortir.</a:t>
            </a:r>
            <a:endParaRPr sz="2400">
              <a:solidFill>
                <a:srgbClr val="434343"/>
              </a:solidFill>
            </a:endParaRPr>
          </a:p>
        </p:txBody>
      </p:sp>
      <p:pic>
        <p:nvPicPr>
          <p:cNvPr id="228" name="Google Shape;228;p29"/>
          <p:cNvPicPr preferRelativeResize="0"/>
          <p:nvPr/>
        </p:nvPicPr>
        <p:blipFill>
          <a:blip r:embed="rId3">
            <a:alphaModFix/>
          </a:blip>
          <a:stretch>
            <a:fillRect/>
          </a:stretch>
        </p:blipFill>
        <p:spPr>
          <a:xfrm>
            <a:off x="225400" y="3525050"/>
            <a:ext cx="4131956" cy="3098967"/>
          </a:xfrm>
          <a:prstGeom prst="rect">
            <a:avLst/>
          </a:prstGeom>
          <a:noFill/>
          <a:ln>
            <a:noFill/>
          </a:ln>
        </p:spPr>
      </p:pic>
      <p:pic>
        <p:nvPicPr>
          <p:cNvPr id="229" name="Google Shape;229;p29"/>
          <p:cNvPicPr preferRelativeResize="0"/>
          <p:nvPr/>
        </p:nvPicPr>
        <p:blipFill>
          <a:blip r:embed="rId4">
            <a:alphaModFix/>
          </a:blip>
          <a:stretch>
            <a:fillRect/>
          </a:stretch>
        </p:blipFill>
        <p:spPr>
          <a:xfrm>
            <a:off x="225398" y="220201"/>
            <a:ext cx="3899175" cy="29243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8" name="Shape 68"/>
        <p:cNvGrpSpPr/>
        <p:nvPr/>
      </p:nvGrpSpPr>
      <p:grpSpPr>
        <a:xfrm>
          <a:off x="0" y="0"/>
          <a:ext cx="0" cy="0"/>
          <a:chOff x="0" y="0"/>
          <a:chExt cx="0" cy="0"/>
        </a:xfrm>
      </p:grpSpPr>
      <p:sp>
        <p:nvSpPr>
          <p:cNvPr id="69" name="Google Shape;69;p12"/>
          <p:cNvSpPr txBox="1"/>
          <p:nvPr>
            <p:ph type="title"/>
          </p:nvPr>
        </p:nvSpPr>
        <p:spPr>
          <a:xfrm>
            <a:off x="782850" y="214325"/>
            <a:ext cx="7578300" cy="124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t>Notre parcours</a:t>
            </a:r>
            <a:endParaRPr sz="2600"/>
          </a:p>
        </p:txBody>
      </p:sp>
      <p:sp>
        <p:nvSpPr>
          <p:cNvPr id="70" name="Google Shape;70;p12"/>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1" name="Google Shape;71;p12"/>
          <p:cNvSpPr/>
          <p:nvPr/>
        </p:nvSpPr>
        <p:spPr>
          <a:xfrm>
            <a:off x="233600" y="3977575"/>
            <a:ext cx="1260000" cy="1148100"/>
          </a:xfrm>
          <a:prstGeom prst="wedgeRectCallout">
            <a:avLst>
              <a:gd fmla="val 59004" name="adj1"/>
              <a:gd fmla="val 20724"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800">
                <a:solidFill>
                  <a:srgbClr val="999999"/>
                </a:solidFill>
                <a:latin typeface="Raleway"/>
                <a:ea typeface="Raleway"/>
                <a:cs typeface="Raleway"/>
                <a:sym typeface="Raleway"/>
              </a:rPr>
              <a:t>AMÉRIQUE</a:t>
            </a:r>
            <a:r>
              <a:rPr b="1" lang="en" sz="800">
                <a:solidFill>
                  <a:srgbClr val="999999"/>
                </a:solidFill>
                <a:latin typeface="Raleway"/>
                <a:ea typeface="Raleway"/>
                <a:cs typeface="Raleway"/>
                <a:sym typeface="Raleway"/>
              </a:rPr>
              <a:t> DU SUD</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Pérou</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Bolivie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Argentine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Brésil</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Uruguay</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Chili</a:t>
            </a:r>
            <a:endParaRPr b="1" sz="800">
              <a:solidFill>
                <a:srgbClr val="111111"/>
              </a:solidFill>
              <a:latin typeface="Raleway"/>
              <a:ea typeface="Raleway"/>
              <a:cs typeface="Raleway"/>
              <a:sym typeface="Raleway"/>
            </a:endParaRPr>
          </a:p>
        </p:txBody>
      </p:sp>
      <p:sp>
        <p:nvSpPr>
          <p:cNvPr id="72" name="Google Shape;72;p12"/>
          <p:cNvSpPr/>
          <p:nvPr/>
        </p:nvSpPr>
        <p:spPr>
          <a:xfrm>
            <a:off x="7375475" y="5125675"/>
            <a:ext cx="1181100" cy="507000"/>
          </a:xfrm>
          <a:prstGeom prst="wedgeRectCallout">
            <a:avLst>
              <a:gd fmla="val 57755" name="adj1"/>
              <a:gd fmla="val 17288"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999999"/>
                </a:solidFill>
                <a:latin typeface="Raleway"/>
                <a:ea typeface="Raleway"/>
                <a:cs typeface="Raleway"/>
                <a:sym typeface="Raleway"/>
              </a:rPr>
              <a:t>Océanie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Nouvelle-Zélande</a:t>
            </a:r>
            <a:endParaRPr b="1" sz="800">
              <a:solidFill>
                <a:srgbClr val="111111"/>
              </a:solidFill>
              <a:latin typeface="Raleway"/>
              <a:ea typeface="Raleway"/>
              <a:cs typeface="Raleway"/>
              <a:sym typeface="Raleway"/>
            </a:endParaRPr>
          </a:p>
        </p:txBody>
      </p:sp>
      <p:sp>
        <p:nvSpPr>
          <p:cNvPr id="73" name="Google Shape;73;p12"/>
          <p:cNvSpPr/>
          <p:nvPr/>
        </p:nvSpPr>
        <p:spPr>
          <a:xfrm>
            <a:off x="7988925" y="2445275"/>
            <a:ext cx="888300" cy="1148100"/>
          </a:xfrm>
          <a:prstGeom prst="wedgeRectCallout">
            <a:avLst>
              <a:gd fmla="val -66791" name="adj1"/>
              <a:gd fmla="val 21777"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999999"/>
                </a:solidFill>
                <a:latin typeface="Raleway"/>
                <a:ea typeface="Raleway"/>
                <a:cs typeface="Raleway"/>
                <a:sym typeface="Raleway"/>
              </a:rPr>
              <a:t>ASIE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Indonésie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Thaïlande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Myanmar</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Laos</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Vietnam</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111111"/>
                </a:solidFill>
                <a:latin typeface="Raleway"/>
                <a:ea typeface="Raleway"/>
                <a:cs typeface="Raleway"/>
                <a:sym typeface="Raleway"/>
              </a:rPr>
              <a:t>Cambodge</a:t>
            </a:r>
            <a:endParaRPr b="1" sz="800">
              <a:solidFill>
                <a:srgbClr val="111111"/>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30"/>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Huitième</a:t>
            </a:r>
            <a:r>
              <a:rPr lang="en" sz="3000"/>
              <a:t> rencontre</a:t>
            </a:r>
            <a:endParaRPr sz="3000"/>
          </a:p>
        </p:txBody>
      </p:sp>
      <p:sp>
        <p:nvSpPr>
          <p:cNvPr id="235" name="Google Shape;235;p30"/>
          <p:cNvSpPr txBox="1"/>
          <p:nvPr>
            <p:ph idx="4294967295" type="subTitle"/>
          </p:nvPr>
        </p:nvSpPr>
        <p:spPr>
          <a:xfrm>
            <a:off x="685800" y="1500750"/>
            <a:ext cx="81900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800">
                <a:solidFill>
                  <a:schemeClr val="lt1"/>
                </a:solidFill>
              </a:rPr>
              <a:t>Jakarta</a:t>
            </a:r>
            <a:r>
              <a:rPr b="1" lang="en" sz="4800">
                <a:solidFill>
                  <a:schemeClr val="lt1"/>
                </a:solidFill>
              </a:rPr>
              <a:t> en Indonésie</a:t>
            </a:r>
            <a:r>
              <a:rPr b="1" lang="en" sz="2400">
                <a:solidFill>
                  <a:schemeClr val="lt1"/>
                </a:solidFill>
              </a:rPr>
              <a:t> (Java)</a:t>
            </a:r>
            <a:endParaRPr b="1" sz="2400">
              <a:solidFill>
                <a:schemeClr val="lt1"/>
              </a:solidFill>
            </a:endParaRPr>
          </a:p>
          <a:p>
            <a:pPr indent="0" lvl="0" marL="0" rtl="0" algn="l">
              <a:spcBef>
                <a:spcPts val="600"/>
              </a:spcBef>
              <a:spcAft>
                <a:spcPts val="0"/>
              </a:spcAft>
              <a:buNone/>
            </a:pPr>
            <a:r>
              <a:t/>
            </a:r>
            <a:endParaRPr b="1" sz="4800"/>
          </a:p>
        </p:txBody>
      </p:sp>
      <p:sp>
        <p:nvSpPr>
          <p:cNvPr id="236" name="Google Shape;236;p30"/>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Nadya</a:t>
            </a:r>
            <a:endParaRPr sz="2400"/>
          </a:p>
        </p:txBody>
      </p:sp>
      <p:sp>
        <p:nvSpPr>
          <p:cNvPr id="237" name="Google Shape;237;p30"/>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38" name="Google Shape;238;p30"/>
          <p:cNvPicPr preferRelativeResize="0"/>
          <p:nvPr/>
        </p:nvPicPr>
        <p:blipFill>
          <a:blip r:embed="rId4">
            <a:alphaModFix/>
          </a:blip>
          <a:stretch>
            <a:fillRect/>
          </a:stretch>
        </p:blipFill>
        <p:spPr>
          <a:xfrm>
            <a:off x="772725" y="2790426"/>
            <a:ext cx="4514775" cy="33860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42" name="Shape 242"/>
        <p:cNvGrpSpPr/>
        <p:nvPr/>
      </p:nvGrpSpPr>
      <p:grpSpPr>
        <a:xfrm>
          <a:off x="0" y="0"/>
          <a:ext cx="0" cy="0"/>
          <a:chOff x="0" y="0"/>
          <a:chExt cx="0" cy="0"/>
        </a:xfrm>
      </p:grpSpPr>
      <p:sp>
        <p:nvSpPr>
          <p:cNvPr id="243" name="Google Shape;243;p31"/>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44" name="Google Shape;244;p31"/>
          <p:cNvSpPr txBox="1"/>
          <p:nvPr>
            <p:ph idx="4294967295" type="body"/>
          </p:nvPr>
        </p:nvSpPr>
        <p:spPr>
          <a:xfrm>
            <a:off x="4704100" y="407250"/>
            <a:ext cx="3986100" cy="41928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000">
                <a:solidFill>
                  <a:srgbClr val="434343"/>
                </a:solidFill>
              </a:rPr>
              <a:t>Nous découvrons ainsi l’hospitalité indonésienne. </a:t>
            </a:r>
            <a:endParaRPr sz="2000">
              <a:solidFill>
                <a:srgbClr val="434343"/>
              </a:solidFill>
            </a:endParaRPr>
          </a:p>
          <a:p>
            <a:pPr indent="0" lvl="0" marL="0" rtl="0" algn="l">
              <a:spcBef>
                <a:spcPts val="600"/>
              </a:spcBef>
              <a:spcAft>
                <a:spcPts val="0"/>
              </a:spcAft>
              <a:buNone/>
            </a:pPr>
            <a:r>
              <a:rPr lang="en" sz="2000">
                <a:solidFill>
                  <a:srgbClr val="434343"/>
                </a:solidFill>
              </a:rPr>
              <a:t>Nadya nous accueille dès l’aéroport pour nous conduire chez elle. Etudiante, elle vie chez sa maman, et nous faisons ainsi la connaissance d’Ajnis.</a:t>
            </a:r>
            <a:endParaRPr sz="2000">
              <a:solidFill>
                <a:srgbClr val="434343"/>
              </a:solidFill>
            </a:endParaRPr>
          </a:p>
        </p:txBody>
      </p:sp>
      <p:pic>
        <p:nvPicPr>
          <p:cNvPr id="245" name="Google Shape;245;p31"/>
          <p:cNvPicPr preferRelativeResize="0"/>
          <p:nvPr/>
        </p:nvPicPr>
        <p:blipFill>
          <a:blip r:embed="rId3">
            <a:alphaModFix/>
          </a:blip>
          <a:stretch>
            <a:fillRect/>
          </a:stretch>
        </p:blipFill>
        <p:spPr>
          <a:xfrm>
            <a:off x="225400" y="246475"/>
            <a:ext cx="4282230" cy="3211653"/>
          </a:xfrm>
          <a:prstGeom prst="rect">
            <a:avLst/>
          </a:prstGeom>
          <a:noFill/>
          <a:ln>
            <a:noFill/>
          </a:ln>
        </p:spPr>
      </p:pic>
      <p:pic>
        <p:nvPicPr>
          <p:cNvPr id="246" name="Google Shape;246;p31"/>
          <p:cNvPicPr preferRelativeResize="0"/>
          <p:nvPr/>
        </p:nvPicPr>
        <p:blipFill>
          <a:blip r:embed="rId4">
            <a:alphaModFix/>
          </a:blip>
          <a:stretch>
            <a:fillRect/>
          </a:stretch>
        </p:blipFill>
        <p:spPr>
          <a:xfrm>
            <a:off x="225400" y="3479513"/>
            <a:ext cx="4282230" cy="32116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50" name="Shape 250"/>
        <p:cNvGrpSpPr/>
        <p:nvPr/>
      </p:nvGrpSpPr>
      <p:grpSpPr>
        <a:xfrm>
          <a:off x="0" y="0"/>
          <a:ext cx="0" cy="0"/>
          <a:chOff x="0" y="0"/>
          <a:chExt cx="0" cy="0"/>
        </a:xfrm>
      </p:grpSpPr>
      <p:sp>
        <p:nvSpPr>
          <p:cNvPr id="251" name="Google Shape;251;p32"/>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52" name="Google Shape;252;p32"/>
          <p:cNvSpPr txBox="1"/>
          <p:nvPr>
            <p:ph idx="4294967295" type="body"/>
          </p:nvPr>
        </p:nvSpPr>
        <p:spPr>
          <a:xfrm>
            <a:off x="4725575" y="450050"/>
            <a:ext cx="3986100" cy="2884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000">
                <a:solidFill>
                  <a:srgbClr val="434343"/>
                </a:solidFill>
              </a:rPr>
              <a:t>Pendant trois jours, mère et fille, nous font découvrir les tentacules de Jakarta ainsi que ses environs. 3 jours intenses, mais de belles découvertes.</a:t>
            </a:r>
            <a:endParaRPr sz="2000">
              <a:solidFill>
                <a:srgbClr val="434343"/>
              </a:solidFill>
            </a:endParaRPr>
          </a:p>
          <a:p>
            <a:pPr indent="0" lvl="0" marL="0" rtl="0" algn="l">
              <a:spcBef>
                <a:spcPts val="600"/>
              </a:spcBef>
              <a:spcAft>
                <a:spcPts val="0"/>
              </a:spcAft>
              <a:buNone/>
            </a:pPr>
            <a:r>
              <a:t/>
            </a:r>
            <a:endParaRPr sz="2000">
              <a:solidFill>
                <a:srgbClr val="434343"/>
              </a:solidFill>
            </a:endParaRPr>
          </a:p>
          <a:p>
            <a:pPr indent="0" lvl="0" marL="0" rtl="0" algn="l">
              <a:spcBef>
                <a:spcPts val="600"/>
              </a:spcBef>
              <a:spcAft>
                <a:spcPts val="0"/>
              </a:spcAft>
              <a:buNone/>
            </a:pPr>
            <a:r>
              <a:rPr lang="en" sz="2000">
                <a:solidFill>
                  <a:srgbClr val="434343"/>
                </a:solidFill>
              </a:rPr>
              <a:t>On finit en beauté. Ajnis et Magali fête leur anniversaire le même jour.</a:t>
            </a:r>
            <a:endParaRPr sz="2000">
              <a:solidFill>
                <a:srgbClr val="434343"/>
              </a:solidFill>
            </a:endParaRPr>
          </a:p>
        </p:txBody>
      </p:sp>
      <p:pic>
        <p:nvPicPr>
          <p:cNvPr id="253" name="Google Shape;253;p32"/>
          <p:cNvPicPr preferRelativeResize="0"/>
          <p:nvPr/>
        </p:nvPicPr>
        <p:blipFill>
          <a:blip r:embed="rId3">
            <a:alphaModFix/>
          </a:blip>
          <a:stretch>
            <a:fillRect/>
          </a:stretch>
        </p:blipFill>
        <p:spPr>
          <a:xfrm>
            <a:off x="225400" y="3518150"/>
            <a:ext cx="4131956" cy="3098947"/>
          </a:xfrm>
          <a:prstGeom prst="rect">
            <a:avLst/>
          </a:prstGeom>
          <a:noFill/>
          <a:ln>
            <a:noFill/>
          </a:ln>
        </p:spPr>
      </p:pic>
      <p:pic>
        <p:nvPicPr>
          <p:cNvPr id="254" name="Google Shape;254;p32"/>
          <p:cNvPicPr preferRelativeResize="0"/>
          <p:nvPr/>
        </p:nvPicPr>
        <p:blipFill>
          <a:blip r:embed="rId4">
            <a:alphaModFix/>
          </a:blip>
          <a:stretch>
            <a:fillRect/>
          </a:stretch>
        </p:blipFill>
        <p:spPr>
          <a:xfrm>
            <a:off x="225400" y="235725"/>
            <a:ext cx="4131946" cy="3098969"/>
          </a:xfrm>
          <a:prstGeom prst="rect">
            <a:avLst/>
          </a:prstGeom>
          <a:noFill/>
          <a:ln>
            <a:noFill/>
          </a:ln>
        </p:spPr>
      </p:pic>
      <p:pic>
        <p:nvPicPr>
          <p:cNvPr id="255" name="Google Shape;255;p32"/>
          <p:cNvPicPr preferRelativeResize="0"/>
          <p:nvPr/>
        </p:nvPicPr>
        <p:blipFill>
          <a:blip r:embed="rId5">
            <a:alphaModFix/>
          </a:blip>
          <a:stretch>
            <a:fillRect/>
          </a:stretch>
        </p:blipFill>
        <p:spPr>
          <a:xfrm>
            <a:off x="4682575" y="3540575"/>
            <a:ext cx="4072109" cy="3054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33"/>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Neuvième</a:t>
            </a:r>
            <a:r>
              <a:rPr lang="en" sz="3000"/>
              <a:t> rencontre</a:t>
            </a:r>
            <a:endParaRPr sz="3000"/>
          </a:p>
        </p:txBody>
      </p:sp>
      <p:sp>
        <p:nvSpPr>
          <p:cNvPr id="261" name="Google Shape;261;p33"/>
          <p:cNvSpPr txBox="1"/>
          <p:nvPr>
            <p:ph idx="4294967295" type="subTitle"/>
          </p:nvPr>
        </p:nvSpPr>
        <p:spPr>
          <a:xfrm>
            <a:off x="685800" y="1500750"/>
            <a:ext cx="8458200" cy="1124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700">
                <a:solidFill>
                  <a:schemeClr val="lt1"/>
                </a:solidFill>
              </a:rPr>
              <a:t>Yogyakarta</a:t>
            </a:r>
            <a:r>
              <a:rPr b="1" lang="en" sz="4700">
                <a:solidFill>
                  <a:schemeClr val="lt1"/>
                </a:solidFill>
              </a:rPr>
              <a:t> en Indonésie </a:t>
            </a:r>
            <a:r>
              <a:rPr b="1" lang="en" sz="2400">
                <a:solidFill>
                  <a:schemeClr val="lt1"/>
                </a:solidFill>
              </a:rPr>
              <a:t>(Java)</a:t>
            </a:r>
            <a:endParaRPr b="1" sz="2400">
              <a:solidFill>
                <a:schemeClr val="lt1"/>
              </a:solidFill>
            </a:endParaRPr>
          </a:p>
          <a:p>
            <a:pPr indent="0" lvl="0" marL="0" rtl="0" algn="l">
              <a:spcBef>
                <a:spcPts val="600"/>
              </a:spcBef>
              <a:spcAft>
                <a:spcPts val="0"/>
              </a:spcAft>
              <a:buNone/>
            </a:pPr>
            <a:r>
              <a:t/>
            </a:r>
            <a:endParaRPr b="1" sz="4800"/>
          </a:p>
        </p:txBody>
      </p:sp>
      <p:sp>
        <p:nvSpPr>
          <p:cNvPr id="262" name="Google Shape;262;p33"/>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Damas</a:t>
            </a:r>
            <a:endParaRPr sz="2400"/>
          </a:p>
        </p:txBody>
      </p:sp>
      <p:sp>
        <p:nvSpPr>
          <p:cNvPr id="263" name="Google Shape;263;p33"/>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64" name="Google Shape;264;p33"/>
          <p:cNvPicPr preferRelativeResize="0"/>
          <p:nvPr/>
        </p:nvPicPr>
        <p:blipFill>
          <a:blip r:embed="rId4">
            <a:alphaModFix/>
          </a:blip>
          <a:stretch>
            <a:fillRect/>
          </a:stretch>
        </p:blipFill>
        <p:spPr>
          <a:xfrm>
            <a:off x="860800" y="2754800"/>
            <a:ext cx="4647027" cy="34852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68" name="Shape 268"/>
        <p:cNvGrpSpPr/>
        <p:nvPr/>
      </p:nvGrpSpPr>
      <p:grpSpPr>
        <a:xfrm>
          <a:off x="0" y="0"/>
          <a:ext cx="0" cy="0"/>
          <a:chOff x="0" y="0"/>
          <a:chExt cx="0" cy="0"/>
        </a:xfrm>
      </p:grpSpPr>
      <p:sp>
        <p:nvSpPr>
          <p:cNvPr id="269" name="Google Shape;269;p34"/>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70" name="Google Shape;270;p34"/>
          <p:cNvSpPr txBox="1"/>
          <p:nvPr>
            <p:ph idx="4294967295" type="body"/>
          </p:nvPr>
        </p:nvSpPr>
        <p:spPr>
          <a:xfrm>
            <a:off x="4704100" y="407250"/>
            <a:ext cx="3986100" cy="27774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000">
                <a:solidFill>
                  <a:srgbClr val="434343"/>
                </a:solidFill>
              </a:rPr>
              <a:t>Nous rencontrons Damas, qui nous emmène chez lui, et toute la famille vient nous saluer.</a:t>
            </a:r>
            <a:endParaRPr sz="2000">
              <a:solidFill>
                <a:srgbClr val="434343"/>
              </a:solidFill>
            </a:endParaRPr>
          </a:p>
        </p:txBody>
      </p:sp>
      <p:pic>
        <p:nvPicPr>
          <p:cNvPr id="271" name="Google Shape;271;p34"/>
          <p:cNvPicPr preferRelativeResize="0"/>
          <p:nvPr/>
        </p:nvPicPr>
        <p:blipFill>
          <a:blip r:embed="rId3">
            <a:alphaModFix/>
          </a:blip>
          <a:stretch>
            <a:fillRect/>
          </a:stretch>
        </p:blipFill>
        <p:spPr>
          <a:xfrm>
            <a:off x="212675" y="188738"/>
            <a:ext cx="4171578" cy="3128674"/>
          </a:xfrm>
          <a:prstGeom prst="rect">
            <a:avLst/>
          </a:prstGeom>
          <a:noFill/>
          <a:ln>
            <a:noFill/>
          </a:ln>
        </p:spPr>
      </p:pic>
      <p:pic>
        <p:nvPicPr>
          <p:cNvPr id="272" name="Google Shape;272;p34"/>
          <p:cNvPicPr preferRelativeResize="0"/>
          <p:nvPr/>
        </p:nvPicPr>
        <p:blipFill>
          <a:blip r:embed="rId4">
            <a:alphaModFix/>
          </a:blip>
          <a:stretch>
            <a:fillRect/>
          </a:stretch>
        </p:blipFill>
        <p:spPr>
          <a:xfrm>
            <a:off x="212675" y="3582869"/>
            <a:ext cx="4171578" cy="3128683"/>
          </a:xfrm>
          <a:prstGeom prst="rect">
            <a:avLst/>
          </a:prstGeom>
          <a:noFill/>
          <a:ln>
            <a:noFill/>
          </a:ln>
        </p:spPr>
      </p:pic>
      <p:pic>
        <p:nvPicPr>
          <p:cNvPr id="273" name="Google Shape;273;p34"/>
          <p:cNvPicPr preferRelativeResize="0"/>
          <p:nvPr/>
        </p:nvPicPr>
        <p:blipFill>
          <a:blip r:embed="rId5">
            <a:alphaModFix/>
          </a:blip>
          <a:stretch>
            <a:fillRect/>
          </a:stretch>
        </p:blipFill>
        <p:spPr>
          <a:xfrm>
            <a:off x="4847378" y="3582863"/>
            <a:ext cx="4110400" cy="3082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77" name="Shape 277"/>
        <p:cNvGrpSpPr/>
        <p:nvPr/>
      </p:nvGrpSpPr>
      <p:grpSpPr>
        <a:xfrm>
          <a:off x="0" y="0"/>
          <a:ext cx="0" cy="0"/>
          <a:chOff x="0" y="0"/>
          <a:chExt cx="0" cy="0"/>
        </a:xfrm>
      </p:grpSpPr>
      <p:sp>
        <p:nvSpPr>
          <p:cNvPr id="278" name="Google Shape;278;p35"/>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79" name="Google Shape;279;p35"/>
          <p:cNvSpPr txBox="1"/>
          <p:nvPr>
            <p:ph idx="4294967295" type="body"/>
          </p:nvPr>
        </p:nvSpPr>
        <p:spPr>
          <a:xfrm>
            <a:off x="4642825" y="407250"/>
            <a:ext cx="4171500" cy="27774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000">
                <a:solidFill>
                  <a:srgbClr val="434343"/>
                </a:solidFill>
              </a:rPr>
              <a:t>Nous allons, avec lui et son fils, découvrir les ruines de Borobudur, et passeront plus de temps dans le labyrinthe d’échoppes que sur les ruines en elles même : les filles en ont marre de poser pour les selfies !!!</a:t>
            </a:r>
            <a:endParaRPr sz="2000">
              <a:solidFill>
                <a:srgbClr val="434343"/>
              </a:solidFill>
            </a:endParaRPr>
          </a:p>
        </p:txBody>
      </p:sp>
      <p:pic>
        <p:nvPicPr>
          <p:cNvPr id="280" name="Google Shape;280;p35"/>
          <p:cNvPicPr preferRelativeResize="0"/>
          <p:nvPr/>
        </p:nvPicPr>
        <p:blipFill>
          <a:blip r:embed="rId3">
            <a:alphaModFix/>
          </a:blip>
          <a:stretch>
            <a:fillRect/>
          </a:stretch>
        </p:blipFill>
        <p:spPr>
          <a:xfrm>
            <a:off x="212675" y="231613"/>
            <a:ext cx="4171574" cy="3128681"/>
          </a:xfrm>
          <a:prstGeom prst="rect">
            <a:avLst/>
          </a:prstGeom>
          <a:noFill/>
          <a:ln>
            <a:noFill/>
          </a:ln>
        </p:spPr>
      </p:pic>
      <p:pic>
        <p:nvPicPr>
          <p:cNvPr id="281" name="Google Shape;281;p35"/>
          <p:cNvPicPr preferRelativeResize="0"/>
          <p:nvPr/>
        </p:nvPicPr>
        <p:blipFill>
          <a:blip r:embed="rId4">
            <a:alphaModFix/>
          </a:blip>
          <a:stretch>
            <a:fillRect/>
          </a:stretch>
        </p:blipFill>
        <p:spPr>
          <a:xfrm>
            <a:off x="212674" y="3583525"/>
            <a:ext cx="4110407" cy="3082805"/>
          </a:xfrm>
          <a:prstGeom prst="rect">
            <a:avLst/>
          </a:prstGeom>
          <a:noFill/>
          <a:ln>
            <a:noFill/>
          </a:ln>
        </p:spPr>
      </p:pic>
      <p:pic>
        <p:nvPicPr>
          <p:cNvPr id="282" name="Google Shape;282;p35"/>
          <p:cNvPicPr preferRelativeResize="0"/>
          <p:nvPr/>
        </p:nvPicPr>
        <p:blipFill>
          <a:blip r:embed="rId5">
            <a:alphaModFix/>
          </a:blip>
          <a:stretch>
            <a:fillRect/>
          </a:stretch>
        </p:blipFill>
        <p:spPr>
          <a:xfrm>
            <a:off x="4825974" y="3583525"/>
            <a:ext cx="4110400" cy="3082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86" name="Shape 286"/>
        <p:cNvGrpSpPr/>
        <p:nvPr/>
      </p:nvGrpSpPr>
      <p:grpSpPr>
        <a:xfrm>
          <a:off x="0" y="0"/>
          <a:ext cx="0" cy="0"/>
          <a:chOff x="0" y="0"/>
          <a:chExt cx="0" cy="0"/>
        </a:xfrm>
      </p:grpSpPr>
      <p:sp>
        <p:nvSpPr>
          <p:cNvPr id="287" name="Google Shape;287;p36"/>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Dixième</a:t>
            </a:r>
            <a:r>
              <a:rPr lang="en" sz="3000"/>
              <a:t> rencontre</a:t>
            </a:r>
            <a:endParaRPr sz="3000"/>
          </a:p>
        </p:txBody>
      </p:sp>
      <p:sp>
        <p:nvSpPr>
          <p:cNvPr id="288" name="Google Shape;288;p36"/>
          <p:cNvSpPr txBox="1"/>
          <p:nvPr>
            <p:ph idx="4294967295" type="subTitle"/>
          </p:nvPr>
        </p:nvSpPr>
        <p:spPr>
          <a:xfrm>
            <a:off x="685800" y="1500750"/>
            <a:ext cx="8458200" cy="1124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700">
                <a:solidFill>
                  <a:schemeClr val="lt1"/>
                </a:solidFill>
              </a:rPr>
              <a:t>Ngadirejo</a:t>
            </a:r>
            <a:r>
              <a:rPr b="1" lang="en" sz="4700">
                <a:solidFill>
                  <a:schemeClr val="lt1"/>
                </a:solidFill>
              </a:rPr>
              <a:t> en Indonésie </a:t>
            </a:r>
            <a:r>
              <a:rPr b="1" lang="en" sz="2400">
                <a:solidFill>
                  <a:schemeClr val="lt1"/>
                </a:solidFill>
              </a:rPr>
              <a:t>(Java)</a:t>
            </a:r>
            <a:endParaRPr b="1" sz="2400">
              <a:solidFill>
                <a:schemeClr val="lt1"/>
              </a:solidFill>
            </a:endParaRPr>
          </a:p>
          <a:p>
            <a:pPr indent="0" lvl="0" marL="0" rtl="0" algn="l">
              <a:spcBef>
                <a:spcPts val="600"/>
              </a:spcBef>
              <a:spcAft>
                <a:spcPts val="0"/>
              </a:spcAft>
              <a:buNone/>
            </a:pPr>
            <a:r>
              <a:t/>
            </a:r>
            <a:endParaRPr b="1" sz="4800"/>
          </a:p>
        </p:txBody>
      </p:sp>
      <p:sp>
        <p:nvSpPr>
          <p:cNvPr id="289" name="Google Shape;289;p36"/>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John &amp; Suzan</a:t>
            </a:r>
            <a:endParaRPr sz="2400"/>
          </a:p>
        </p:txBody>
      </p:sp>
      <p:sp>
        <p:nvSpPr>
          <p:cNvPr id="290" name="Google Shape;290;p36"/>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91" name="Google Shape;291;p36"/>
          <p:cNvPicPr preferRelativeResize="0"/>
          <p:nvPr/>
        </p:nvPicPr>
        <p:blipFill>
          <a:blip r:embed="rId4">
            <a:alphaModFix/>
          </a:blip>
          <a:stretch>
            <a:fillRect/>
          </a:stretch>
        </p:blipFill>
        <p:spPr>
          <a:xfrm>
            <a:off x="826400" y="2625462"/>
            <a:ext cx="4917270" cy="36879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95" name="Shape 295"/>
        <p:cNvGrpSpPr/>
        <p:nvPr/>
      </p:nvGrpSpPr>
      <p:grpSpPr>
        <a:xfrm>
          <a:off x="0" y="0"/>
          <a:ext cx="0" cy="0"/>
          <a:chOff x="0" y="0"/>
          <a:chExt cx="0" cy="0"/>
        </a:xfrm>
      </p:grpSpPr>
      <p:sp>
        <p:nvSpPr>
          <p:cNvPr id="296" name="Google Shape;296;p37"/>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97" name="Google Shape;297;p37"/>
          <p:cNvSpPr txBox="1"/>
          <p:nvPr>
            <p:ph idx="4294967295" type="body"/>
          </p:nvPr>
        </p:nvSpPr>
        <p:spPr>
          <a:xfrm>
            <a:off x="4704100" y="407250"/>
            <a:ext cx="4110300" cy="24432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Nous rencontrons John, professeur d’anglais qui est ravi de nous présenter ses élèves et ses collègues de travail. </a:t>
            </a:r>
            <a:endParaRPr sz="2400">
              <a:solidFill>
                <a:srgbClr val="434343"/>
              </a:solidFill>
            </a:endParaRPr>
          </a:p>
        </p:txBody>
      </p:sp>
      <p:pic>
        <p:nvPicPr>
          <p:cNvPr id="298" name="Google Shape;298;p37"/>
          <p:cNvPicPr preferRelativeResize="0"/>
          <p:nvPr/>
        </p:nvPicPr>
        <p:blipFill>
          <a:blip r:embed="rId3">
            <a:alphaModFix/>
          </a:blip>
          <a:stretch>
            <a:fillRect/>
          </a:stretch>
        </p:blipFill>
        <p:spPr>
          <a:xfrm>
            <a:off x="206050" y="130950"/>
            <a:ext cx="4238231" cy="3178673"/>
          </a:xfrm>
          <a:prstGeom prst="rect">
            <a:avLst/>
          </a:prstGeom>
          <a:noFill/>
          <a:ln>
            <a:noFill/>
          </a:ln>
        </p:spPr>
      </p:pic>
      <p:pic>
        <p:nvPicPr>
          <p:cNvPr id="299" name="Google Shape;299;p37"/>
          <p:cNvPicPr preferRelativeResize="0"/>
          <p:nvPr/>
        </p:nvPicPr>
        <p:blipFill>
          <a:blip r:embed="rId4">
            <a:alphaModFix/>
          </a:blip>
          <a:stretch>
            <a:fillRect/>
          </a:stretch>
        </p:blipFill>
        <p:spPr>
          <a:xfrm>
            <a:off x="206050" y="3445100"/>
            <a:ext cx="4238222" cy="3178673"/>
          </a:xfrm>
          <a:prstGeom prst="rect">
            <a:avLst/>
          </a:prstGeom>
          <a:noFill/>
          <a:ln>
            <a:noFill/>
          </a:ln>
        </p:spPr>
      </p:pic>
      <p:pic>
        <p:nvPicPr>
          <p:cNvPr id="300" name="Google Shape;300;p37"/>
          <p:cNvPicPr preferRelativeResize="0"/>
          <p:nvPr/>
        </p:nvPicPr>
        <p:blipFill>
          <a:blip r:embed="rId5">
            <a:alphaModFix/>
          </a:blip>
          <a:stretch>
            <a:fillRect/>
          </a:stretch>
        </p:blipFill>
        <p:spPr>
          <a:xfrm>
            <a:off x="4683475" y="3445106"/>
            <a:ext cx="4238228" cy="31786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04" name="Shape 304"/>
        <p:cNvGrpSpPr/>
        <p:nvPr/>
      </p:nvGrpSpPr>
      <p:grpSpPr>
        <a:xfrm>
          <a:off x="0" y="0"/>
          <a:ext cx="0" cy="0"/>
          <a:chOff x="0" y="0"/>
          <a:chExt cx="0" cy="0"/>
        </a:xfrm>
      </p:grpSpPr>
      <p:sp>
        <p:nvSpPr>
          <p:cNvPr id="305" name="Google Shape;305;p38"/>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06" name="Google Shape;306;p38"/>
          <p:cNvSpPr txBox="1"/>
          <p:nvPr>
            <p:ph idx="4294967295" type="body"/>
          </p:nvPr>
        </p:nvSpPr>
        <p:spPr>
          <a:xfrm>
            <a:off x="5935025" y="467000"/>
            <a:ext cx="2747400" cy="28059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200">
                <a:solidFill>
                  <a:srgbClr val="434343"/>
                </a:solidFill>
              </a:rPr>
              <a:t>Nous sommes un peu à l’étroit chez lui, et nous refusons après deux nuits de rester plus longtemps… </a:t>
            </a:r>
            <a:endParaRPr sz="2200">
              <a:solidFill>
                <a:srgbClr val="434343"/>
              </a:solidFill>
            </a:endParaRPr>
          </a:p>
          <a:p>
            <a:pPr indent="0" lvl="0" marL="0" rtl="0" algn="l">
              <a:spcBef>
                <a:spcPts val="600"/>
              </a:spcBef>
              <a:spcAft>
                <a:spcPts val="0"/>
              </a:spcAft>
              <a:buNone/>
            </a:pPr>
            <a:r>
              <a:rPr lang="en" sz="2200">
                <a:solidFill>
                  <a:srgbClr val="434343"/>
                </a:solidFill>
              </a:rPr>
              <a:t>La plage nous attend.</a:t>
            </a:r>
            <a:endParaRPr sz="2200">
              <a:solidFill>
                <a:srgbClr val="434343"/>
              </a:solidFill>
            </a:endParaRPr>
          </a:p>
        </p:txBody>
      </p:sp>
      <p:pic>
        <p:nvPicPr>
          <p:cNvPr id="307" name="Google Shape;307;p38"/>
          <p:cNvPicPr preferRelativeResize="0"/>
          <p:nvPr/>
        </p:nvPicPr>
        <p:blipFill>
          <a:blip r:embed="rId3">
            <a:alphaModFix/>
          </a:blip>
          <a:stretch>
            <a:fillRect/>
          </a:stretch>
        </p:blipFill>
        <p:spPr>
          <a:xfrm>
            <a:off x="246850" y="3445100"/>
            <a:ext cx="4249999" cy="3187499"/>
          </a:xfrm>
          <a:prstGeom prst="rect">
            <a:avLst/>
          </a:prstGeom>
          <a:noFill/>
          <a:ln>
            <a:noFill/>
          </a:ln>
        </p:spPr>
      </p:pic>
      <p:pic>
        <p:nvPicPr>
          <p:cNvPr id="308" name="Google Shape;308;p38"/>
          <p:cNvPicPr preferRelativeResize="0"/>
          <p:nvPr/>
        </p:nvPicPr>
        <p:blipFill rotWithShape="1">
          <a:blip r:embed="rId4">
            <a:alphaModFix/>
          </a:blip>
          <a:srcRect b="0" l="16289" r="0" t="0"/>
          <a:stretch/>
        </p:blipFill>
        <p:spPr>
          <a:xfrm>
            <a:off x="94450" y="174725"/>
            <a:ext cx="3032570" cy="2717145"/>
          </a:xfrm>
          <a:prstGeom prst="rect">
            <a:avLst/>
          </a:prstGeom>
          <a:noFill/>
          <a:ln>
            <a:noFill/>
          </a:ln>
        </p:spPr>
      </p:pic>
      <p:pic>
        <p:nvPicPr>
          <p:cNvPr id="309" name="Google Shape;309;p38"/>
          <p:cNvPicPr preferRelativeResize="0"/>
          <p:nvPr/>
        </p:nvPicPr>
        <p:blipFill>
          <a:blip r:embed="rId5">
            <a:alphaModFix/>
          </a:blip>
          <a:stretch>
            <a:fillRect/>
          </a:stretch>
        </p:blipFill>
        <p:spPr>
          <a:xfrm>
            <a:off x="2107450" y="174737"/>
            <a:ext cx="3622848" cy="2717126"/>
          </a:xfrm>
          <a:prstGeom prst="rect">
            <a:avLst/>
          </a:prstGeom>
          <a:noFill/>
          <a:ln>
            <a:noFill/>
          </a:ln>
        </p:spPr>
      </p:pic>
      <p:pic>
        <p:nvPicPr>
          <p:cNvPr id="310" name="Google Shape;310;p38"/>
          <p:cNvPicPr preferRelativeResize="0"/>
          <p:nvPr/>
        </p:nvPicPr>
        <p:blipFill>
          <a:blip r:embed="rId6">
            <a:alphaModFix/>
          </a:blip>
          <a:stretch>
            <a:fillRect/>
          </a:stretch>
        </p:blipFill>
        <p:spPr>
          <a:xfrm>
            <a:off x="4710626" y="3498749"/>
            <a:ext cx="4178499" cy="3133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39"/>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16" name="Google Shape;316;p39"/>
          <p:cNvSpPr txBox="1"/>
          <p:nvPr>
            <p:ph idx="4294967295" type="ctrTitle"/>
          </p:nvPr>
        </p:nvSpPr>
        <p:spPr>
          <a:xfrm>
            <a:off x="685800" y="2296523"/>
            <a:ext cx="7772400" cy="15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t>Plage…..</a:t>
            </a:r>
            <a:endParaRPr sz="4800"/>
          </a:p>
        </p:txBody>
      </p:sp>
      <p:sp>
        <p:nvSpPr>
          <p:cNvPr id="317" name="Google Shape;317;p39"/>
          <p:cNvSpPr/>
          <p:nvPr/>
        </p:nvSpPr>
        <p:spPr>
          <a:xfrm>
            <a:off x="2249407" y="1556635"/>
            <a:ext cx="5449150" cy="3412600"/>
          </a:xfrm>
          <a:custGeom>
            <a:rect b="b" l="l" r="r" t="t"/>
            <a:pathLst>
              <a:path extrusionOk="0" h="136504" w="217966">
                <a:moveTo>
                  <a:pt x="134084" y="36957"/>
                </a:moveTo>
                <a:cubicBezTo>
                  <a:pt x="111060" y="41754"/>
                  <a:pt x="71532" y="43758"/>
                  <a:pt x="65342" y="21069"/>
                </a:cubicBezTo>
                <a:cubicBezTo>
                  <a:pt x="63408" y="13980"/>
                  <a:pt x="68316" y="4183"/>
                  <a:pt x="75070" y="1289"/>
                </a:cubicBezTo>
                <a:cubicBezTo>
                  <a:pt x="79540" y="-627"/>
                  <a:pt x="85016" y="-152"/>
                  <a:pt x="89661" y="1289"/>
                </a:cubicBezTo>
                <a:cubicBezTo>
                  <a:pt x="97022" y="3573"/>
                  <a:pt x="100737" y="15340"/>
                  <a:pt x="98416" y="22690"/>
                </a:cubicBezTo>
                <a:cubicBezTo>
                  <a:pt x="92031" y="42904"/>
                  <a:pt x="56316" y="27785"/>
                  <a:pt x="35187" y="29499"/>
                </a:cubicBezTo>
                <a:cubicBezTo>
                  <a:pt x="22546" y="30524"/>
                  <a:pt x="7785" y="36963"/>
                  <a:pt x="2113" y="48306"/>
                </a:cubicBezTo>
                <a:cubicBezTo>
                  <a:pt x="-505" y="53541"/>
                  <a:pt x="-290" y="60069"/>
                  <a:pt x="815" y="65816"/>
                </a:cubicBezTo>
                <a:cubicBezTo>
                  <a:pt x="3945" y="82096"/>
                  <a:pt x="31257" y="81782"/>
                  <a:pt x="47833" y="82029"/>
                </a:cubicBezTo>
                <a:cubicBezTo>
                  <a:pt x="85779" y="82595"/>
                  <a:pt x="123580" y="68977"/>
                  <a:pt x="161322" y="72949"/>
                </a:cubicBezTo>
                <a:cubicBezTo>
                  <a:pt x="180986" y="75018"/>
                  <a:pt x="206240" y="80754"/>
                  <a:pt x="214824" y="98566"/>
                </a:cubicBezTo>
                <a:cubicBezTo>
                  <a:pt x="218869" y="106960"/>
                  <a:pt x="219605" y="120005"/>
                  <a:pt x="212878" y="126452"/>
                </a:cubicBezTo>
                <a:cubicBezTo>
                  <a:pt x="205283" y="133731"/>
                  <a:pt x="203637" y="131478"/>
                  <a:pt x="194396" y="136504"/>
                </a:cubicBezTo>
              </a:path>
            </a:pathLst>
          </a:custGeom>
          <a:noFill/>
          <a:ln cap="rnd" cmpd="sng" w="19050">
            <a:solidFill>
              <a:srgbClr val="FFFFFF"/>
            </a:solidFill>
            <a:prstDash val="dash"/>
            <a:round/>
            <a:headEnd len="med" w="med" type="none"/>
            <a:tailEnd len="med" w="med" type="none"/>
          </a:ln>
        </p:spPr>
      </p:sp>
      <p:sp>
        <p:nvSpPr>
          <p:cNvPr id="318" name="Google Shape;318;p39"/>
          <p:cNvSpPr/>
          <p:nvPr/>
        </p:nvSpPr>
        <p:spPr>
          <a:xfrm>
            <a:off x="5605455" y="1566903"/>
            <a:ext cx="985004" cy="959403"/>
          </a:xfrm>
          <a:custGeom>
            <a:rect b="b" l="l" r="r" t="t"/>
            <a:pathLst>
              <a:path extrusionOk="0" h="18250" w="18737">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txBox="1"/>
          <p:nvPr>
            <p:ph idx="4294967295" type="subTitle"/>
          </p:nvPr>
        </p:nvSpPr>
        <p:spPr>
          <a:xfrm>
            <a:off x="2138400" y="3710550"/>
            <a:ext cx="4867200" cy="15465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2400"/>
              <a:t>Nous profitons de 5 jours à Batukaras sur la côte pour recharger les batteries</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77" name="Shape 77"/>
        <p:cNvGrpSpPr/>
        <p:nvPr/>
      </p:nvGrpSpPr>
      <p:grpSpPr>
        <a:xfrm>
          <a:off x="0" y="0"/>
          <a:ext cx="0" cy="0"/>
          <a:chOff x="0" y="0"/>
          <a:chExt cx="0" cy="0"/>
        </a:xfrm>
      </p:grpSpPr>
      <p:pic>
        <p:nvPicPr>
          <p:cNvPr descr="mapa_solido_blanco_50-01.png" id="78" name="Google Shape;78;p13"/>
          <p:cNvPicPr preferRelativeResize="0"/>
          <p:nvPr/>
        </p:nvPicPr>
        <p:blipFill>
          <a:blip r:embed="rId4">
            <a:alphaModFix/>
          </a:blip>
          <a:stretch>
            <a:fillRect/>
          </a:stretch>
        </p:blipFill>
        <p:spPr>
          <a:xfrm>
            <a:off x="332363" y="1286575"/>
            <a:ext cx="8479275" cy="4284851"/>
          </a:xfrm>
          <a:prstGeom prst="rect">
            <a:avLst/>
          </a:prstGeom>
          <a:noFill/>
          <a:ln>
            <a:noFill/>
          </a:ln>
        </p:spPr>
      </p:pic>
      <p:sp>
        <p:nvSpPr>
          <p:cNvPr id="79" name="Google Shape;79;p13"/>
          <p:cNvSpPr txBox="1"/>
          <p:nvPr>
            <p:ph type="title"/>
          </p:nvPr>
        </p:nvSpPr>
        <p:spPr>
          <a:xfrm>
            <a:off x="782850" y="214325"/>
            <a:ext cx="7578300" cy="124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t>Lieux de nos différentes rencontres</a:t>
            </a:r>
            <a:endParaRPr sz="2600"/>
          </a:p>
        </p:txBody>
      </p:sp>
      <p:sp>
        <p:nvSpPr>
          <p:cNvPr id="80" name="Google Shape;80;p13"/>
          <p:cNvSpPr/>
          <p:nvPr/>
        </p:nvSpPr>
        <p:spPr>
          <a:xfrm>
            <a:off x="1718525" y="3220500"/>
            <a:ext cx="582900" cy="417000"/>
          </a:xfrm>
          <a:prstGeom prst="wedgeRectCallout">
            <a:avLst>
              <a:gd fmla="val -12888" name="adj1"/>
              <a:gd fmla="val 82488"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111111"/>
                </a:solidFill>
                <a:latin typeface="Raleway"/>
                <a:ea typeface="Raleway"/>
                <a:cs typeface="Raleway"/>
                <a:sym typeface="Raleway"/>
              </a:rPr>
              <a:t>Huaraz</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999999"/>
                </a:solidFill>
                <a:latin typeface="Raleway"/>
                <a:ea typeface="Raleway"/>
                <a:cs typeface="Raleway"/>
                <a:sym typeface="Raleway"/>
              </a:rPr>
              <a:t>PEROU</a:t>
            </a:r>
            <a:endParaRPr b="1" sz="800">
              <a:solidFill>
                <a:srgbClr val="999999"/>
              </a:solidFill>
              <a:latin typeface="Raleway"/>
              <a:ea typeface="Raleway"/>
              <a:cs typeface="Raleway"/>
              <a:sym typeface="Raleway"/>
            </a:endParaRPr>
          </a:p>
        </p:txBody>
      </p:sp>
      <p:cxnSp>
        <p:nvCxnSpPr>
          <p:cNvPr id="81" name="Google Shape;81;p13"/>
          <p:cNvCxnSpPr/>
          <p:nvPr/>
        </p:nvCxnSpPr>
        <p:spPr>
          <a:xfrm>
            <a:off x="6900182" y="3668919"/>
            <a:ext cx="0" cy="264300"/>
          </a:xfrm>
          <a:prstGeom prst="straightConnector1">
            <a:avLst/>
          </a:prstGeom>
          <a:noFill/>
          <a:ln cap="rnd" cmpd="sng" w="38100">
            <a:solidFill>
              <a:srgbClr val="FFFFFF"/>
            </a:solidFill>
            <a:prstDash val="solid"/>
            <a:round/>
            <a:headEnd len="sm" w="sm" type="oval"/>
            <a:tailEnd len="sm" w="sm" type="none"/>
          </a:ln>
        </p:spPr>
      </p:cxnSp>
      <p:cxnSp>
        <p:nvCxnSpPr>
          <p:cNvPr id="82" name="Google Shape;82;p13"/>
          <p:cNvCxnSpPr/>
          <p:nvPr/>
        </p:nvCxnSpPr>
        <p:spPr>
          <a:xfrm>
            <a:off x="8305207" y="4637644"/>
            <a:ext cx="0" cy="264300"/>
          </a:xfrm>
          <a:prstGeom prst="straightConnector1">
            <a:avLst/>
          </a:prstGeom>
          <a:noFill/>
          <a:ln cap="rnd" cmpd="sng" w="38100">
            <a:solidFill>
              <a:srgbClr val="FFFFFF"/>
            </a:solidFill>
            <a:prstDash val="solid"/>
            <a:round/>
            <a:headEnd len="sm" w="sm" type="oval"/>
            <a:tailEnd len="sm" w="sm" type="none"/>
          </a:ln>
        </p:spPr>
      </p:cxnSp>
      <p:cxnSp>
        <p:nvCxnSpPr>
          <p:cNvPr id="83" name="Google Shape;83;p13"/>
          <p:cNvCxnSpPr/>
          <p:nvPr/>
        </p:nvCxnSpPr>
        <p:spPr>
          <a:xfrm>
            <a:off x="2030782" y="3756394"/>
            <a:ext cx="0" cy="264300"/>
          </a:xfrm>
          <a:prstGeom prst="straightConnector1">
            <a:avLst/>
          </a:prstGeom>
          <a:noFill/>
          <a:ln cap="rnd" cmpd="sng" w="38100">
            <a:solidFill>
              <a:srgbClr val="FFFFFF"/>
            </a:solidFill>
            <a:prstDash val="solid"/>
            <a:round/>
            <a:headEnd len="sm" w="sm" type="oval"/>
            <a:tailEnd len="sm" w="sm" type="none"/>
          </a:ln>
        </p:spPr>
      </p:cxnSp>
      <p:cxnSp>
        <p:nvCxnSpPr>
          <p:cNvPr id="84" name="Google Shape;84;p13"/>
          <p:cNvCxnSpPr/>
          <p:nvPr/>
        </p:nvCxnSpPr>
        <p:spPr>
          <a:xfrm>
            <a:off x="2411532" y="4063794"/>
            <a:ext cx="0" cy="264300"/>
          </a:xfrm>
          <a:prstGeom prst="straightConnector1">
            <a:avLst/>
          </a:prstGeom>
          <a:noFill/>
          <a:ln cap="rnd" cmpd="sng" w="38100">
            <a:solidFill>
              <a:srgbClr val="FFFFFF"/>
            </a:solidFill>
            <a:prstDash val="solid"/>
            <a:round/>
            <a:headEnd len="sm" w="sm" type="oval"/>
            <a:tailEnd len="sm" w="sm" type="none"/>
          </a:ln>
        </p:spPr>
      </p:cxnSp>
      <p:sp>
        <p:nvSpPr>
          <p:cNvPr id="85" name="Google Shape;85;p13"/>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86" name="Google Shape;86;p13"/>
          <p:cNvSpPr/>
          <p:nvPr/>
        </p:nvSpPr>
        <p:spPr>
          <a:xfrm>
            <a:off x="2357100" y="3516225"/>
            <a:ext cx="771000" cy="417000"/>
          </a:xfrm>
          <a:prstGeom prst="wedgeRectCallout">
            <a:avLst>
              <a:gd fmla="val -34168" name="adj1"/>
              <a:gd fmla="val 78591"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111111"/>
                </a:solidFill>
                <a:latin typeface="Raleway"/>
                <a:ea typeface="Raleway"/>
                <a:cs typeface="Raleway"/>
                <a:sym typeface="Raleway"/>
              </a:rPr>
              <a:t>Cafayate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999999"/>
                </a:solidFill>
                <a:latin typeface="Raleway"/>
                <a:ea typeface="Raleway"/>
                <a:cs typeface="Raleway"/>
                <a:sym typeface="Raleway"/>
              </a:rPr>
              <a:t>ARGENTINE</a:t>
            </a:r>
            <a:endParaRPr b="1" sz="800">
              <a:solidFill>
                <a:srgbClr val="999999"/>
              </a:solidFill>
              <a:latin typeface="Raleway"/>
              <a:ea typeface="Raleway"/>
              <a:cs typeface="Raleway"/>
              <a:sym typeface="Raleway"/>
            </a:endParaRPr>
          </a:p>
        </p:txBody>
      </p:sp>
      <p:cxnSp>
        <p:nvCxnSpPr>
          <p:cNvPr id="87" name="Google Shape;87;p13"/>
          <p:cNvCxnSpPr/>
          <p:nvPr/>
        </p:nvCxnSpPr>
        <p:spPr>
          <a:xfrm>
            <a:off x="2301457" y="4328094"/>
            <a:ext cx="0" cy="264300"/>
          </a:xfrm>
          <a:prstGeom prst="straightConnector1">
            <a:avLst/>
          </a:prstGeom>
          <a:noFill/>
          <a:ln cap="rnd" cmpd="sng" w="38100">
            <a:solidFill>
              <a:srgbClr val="FFFFFF"/>
            </a:solidFill>
            <a:prstDash val="solid"/>
            <a:round/>
            <a:headEnd len="sm" w="sm" type="oval"/>
            <a:tailEnd len="sm" w="sm" type="none"/>
          </a:ln>
        </p:spPr>
      </p:cxnSp>
      <p:cxnSp>
        <p:nvCxnSpPr>
          <p:cNvPr id="88" name="Google Shape;88;p13"/>
          <p:cNvCxnSpPr/>
          <p:nvPr/>
        </p:nvCxnSpPr>
        <p:spPr>
          <a:xfrm>
            <a:off x="2357107" y="4637644"/>
            <a:ext cx="0" cy="264300"/>
          </a:xfrm>
          <a:prstGeom prst="straightConnector1">
            <a:avLst/>
          </a:prstGeom>
          <a:noFill/>
          <a:ln cap="rnd" cmpd="sng" w="38100">
            <a:solidFill>
              <a:srgbClr val="FFFFFF"/>
            </a:solidFill>
            <a:prstDash val="solid"/>
            <a:round/>
            <a:headEnd len="sm" w="sm" type="oval"/>
            <a:tailEnd len="sm" w="sm" type="none"/>
          </a:ln>
        </p:spPr>
      </p:cxnSp>
      <p:sp>
        <p:nvSpPr>
          <p:cNvPr id="89" name="Google Shape;89;p13"/>
          <p:cNvSpPr/>
          <p:nvPr/>
        </p:nvSpPr>
        <p:spPr>
          <a:xfrm>
            <a:off x="2521600" y="4197525"/>
            <a:ext cx="822600" cy="417000"/>
          </a:xfrm>
          <a:prstGeom prst="wedgeRectCallout">
            <a:avLst>
              <a:gd fmla="val -59911" name="adj1"/>
              <a:gd fmla="val 26055"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111111"/>
                </a:solidFill>
                <a:latin typeface="Raleway"/>
                <a:ea typeface="Raleway"/>
                <a:cs typeface="Raleway"/>
                <a:sym typeface="Raleway"/>
              </a:rPr>
              <a:t>Mendoza</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999999"/>
                </a:solidFill>
                <a:latin typeface="Raleway"/>
                <a:ea typeface="Raleway"/>
                <a:cs typeface="Raleway"/>
                <a:sym typeface="Raleway"/>
              </a:rPr>
              <a:t>ARGENTINE</a:t>
            </a:r>
            <a:endParaRPr b="1" sz="800">
              <a:solidFill>
                <a:srgbClr val="999999"/>
              </a:solidFill>
              <a:latin typeface="Raleway"/>
              <a:ea typeface="Raleway"/>
              <a:cs typeface="Raleway"/>
              <a:sym typeface="Raleway"/>
            </a:endParaRPr>
          </a:p>
        </p:txBody>
      </p:sp>
      <p:sp>
        <p:nvSpPr>
          <p:cNvPr id="90" name="Google Shape;90;p13"/>
          <p:cNvSpPr/>
          <p:nvPr/>
        </p:nvSpPr>
        <p:spPr>
          <a:xfrm>
            <a:off x="1330350" y="4614525"/>
            <a:ext cx="822600" cy="417000"/>
          </a:xfrm>
          <a:prstGeom prst="wedgeRectCallout">
            <a:avLst>
              <a:gd fmla="val 62688" name="adj1"/>
              <a:gd fmla="val 24011"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111111"/>
                </a:solidFill>
                <a:latin typeface="Raleway"/>
                <a:ea typeface="Raleway"/>
                <a:cs typeface="Raleway"/>
                <a:sym typeface="Raleway"/>
              </a:rPr>
              <a:t>Bariloche</a:t>
            </a:r>
            <a:endParaRPr b="1" sz="800">
              <a:solidFill>
                <a:srgbClr val="111111"/>
              </a:solidFill>
              <a:latin typeface="Raleway"/>
              <a:ea typeface="Raleway"/>
              <a:cs typeface="Raleway"/>
              <a:sym typeface="Raleway"/>
            </a:endParaRPr>
          </a:p>
          <a:p>
            <a:pPr indent="0" lvl="0" marL="0" rtl="0" algn="l">
              <a:spcBef>
                <a:spcPts val="0"/>
              </a:spcBef>
              <a:spcAft>
                <a:spcPts val="0"/>
              </a:spcAft>
              <a:buNone/>
            </a:pPr>
            <a:r>
              <a:rPr b="1" lang="en" sz="800">
                <a:solidFill>
                  <a:srgbClr val="999999"/>
                </a:solidFill>
                <a:latin typeface="Raleway"/>
                <a:ea typeface="Raleway"/>
                <a:cs typeface="Raleway"/>
                <a:sym typeface="Raleway"/>
              </a:rPr>
              <a:t>ARGENTINE</a:t>
            </a:r>
            <a:endParaRPr b="1" sz="800">
              <a:solidFill>
                <a:srgbClr val="999999"/>
              </a:solidFill>
              <a:latin typeface="Raleway"/>
              <a:ea typeface="Raleway"/>
              <a:cs typeface="Raleway"/>
              <a:sym typeface="Raleway"/>
            </a:endParaRPr>
          </a:p>
        </p:txBody>
      </p:sp>
      <p:sp>
        <p:nvSpPr>
          <p:cNvPr id="91" name="Google Shape;91;p13"/>
          <p:cNvSpPr/>
          <p:nvPr/>
        </p:nvSpPr>
        <p:spPr>
          <a:xfrm>
            <a:off x="7999775" y="4124200"/>
            <a:ext cx="727800" cy="417000"/>
          </a:xfrm>
          <a:prstGeom prst="wedgeRectCallout">
            <a:avLst>
              <a:gd fmla="val -19308" name="adj1"/>
              <a:gd fmla="val 7199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999999"/>
                </a:solidFill>
                <a:latin typeface="Raleway"/>
                <a:ea typeface="Raleway"/>
                <a:cs typeface="Raleway"/>
                <a:sym typeface="Raleway"/>
              </a:rPr>
              <a:t>NOUVELLE ZÉLANDE</a:t>
            </a:r>
            <a:endParaRPr b="1" sz="800">
              <a:solidFill>
                <a:srgbClr val="999999"/>
              </a:solidFill>
              <a:latin typeface="Raleway"/>
              <a:ea typeface="Raleway"/>
              <a:cs typeface="Raleway"/>
              <a:sym typeface="Raleway"/>
            </a:endParaRPr>
          </a:p>
        </p:txBody>
      </p:sp>
      <p:sp>
        <p:nvSpPr>
          <p:cNvPr id="92" name="Google Shape;92;p13"/>
          <p:cNvSpPr/>
          <p:nvPr/>
        </p:nvSpPr>
        <p:spPr>
          <a:xfrm>
            <a:off x="6077575" y="4063800"/>
            <a:ext cx="822600" cy="417000"/>
          </a:xfrm>
          <a:prstGeom prst="wedgeRectCallout">
            <a:avLst>
              <a:gd fmla="val 27884" name="adj1"/>
              <a:gd fmla="val -65612"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434343"/>
                </a:solidFill>
                <a:latin typeface="Raleway"/>
                <a:ea typeface="Raleway"/>
                <a:cs typeface="Raleway"/>
                <a:sym typeface="Raleway"/>
              </a:rPr>
              <a:t>Jakarta</a:t>
            </a:r>
            <a:endParaRPr b="1" sz="800">
              <a:solidFill>
                <a:srgbClr val="434343"/>
              </a:solidFill>
              <a:latin typeface="Raleway"/>
              <a:ea typeface="Raleway"/>
              <a:cs typeface="Raleway"/>
              <a:sym typeface="Raleway"/>
            </a:endParaRPr>
          </a:p>
          <a:p>
            <a:pPr indent="0" lvl="0" marL="0" rtl="0" algn="l">
              <a:spcBef>
                <a:spcPts val="0"/>
              </a:spcBef>
              <a:spcAft>
                <a:spcPts val="0"/>
              </a:spcAft>
              <a:buNone/>
            </a:pPr>
            <a:r>
              <a:rPr b="1" lang="en" sz="800">
                <a:solidFill>
                  <a:srgbClr val="999999"/>
                </a:solidFill>
                <a:latin typeface="Raleway"/>
                <a:ea typeface="Raleway"/>
                <a:cs typeface="Raleway"/>
                <a:sym typeface="Raleway"/>
              </a:rPr>
              <a:t>INDONESIE</a:t>
            </a:r>
            <a:endParaRPr b="1" sz="800">
              <a:solidFill>
                <a:srgbClr val="999999"/>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23" name="Shape 323"/>
        <p:cNvGrpSpPr/>
        <p:nvPr/>
      </p:nvGrpSpPr>
      <p:grpSpPr>
        <a:xfrm>
          <a:off x="0" y="0"/>
          <a:ext cx="0" cy="0"/>
          <a:chOff x="0" y="0"/>
          <a:chExt cx="0" cy="0"/>
        </a:xfrm>
      </p:grpSpPr>
      <p:sp>
        <p:nvSpPr>
          <p:cNvPr id="324" name="Google Shape;324;p40"/>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Fin du voyage</a:t>
            </a:r>
            <a:endParaRPr sz="3000"/>
          </a:p>
        </p:txBody>
      </p:sp>
      <p:sp>
        <p:nvSpPr>
          <p:cNvPr id="325" name="Google Shape;325;p40"/>
          <p:cNvSpPr txBox="1"/>
          <p:nvPr>
            <p:ph idx="4294967295" type="subTitle"/>
          </p:nvPr>
        </p:nvSpPr>
        <p:spPr>
          <a:xfrm>
            <a:off x="685800" y="1500750"/>
            <a:ext cx="8458200" cy="1124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200">
                <a:solidFill>
                  <a:schemeClr val="lt1"/>
                </a:solidFill>
              </a:rPr>
              <a:t>Kampot, les Manguiers</a:t>
            </a:r>
            <a:r>
              <a:rPr b="1" lang="en" sz="4200">
                <a:solidFill>
                  <a:schemeClr val="lt1"/>
                </a:solidFill>
              </a:rPr>
              <a:t> </a:t>
            </a:r>
            <a:r>
              <a:rPr b="1" lang="en" sz="2400">
                <a:solidFill>
                  <a:schemeClr val="lt1"/>
                </a:solidFill>
              </a:rPr>
              <a:t>(Cambodge)</a:t>
            </a:r>
            <a:endParaRPr b="1" sz="2400">
              <a:solidFill>
                <a:schemeClr val="lt1"/>
              </a:solidFill>
            </a:endParaRPr>
          </a:p>
          <a:p>
            <a:pPr indent="0" lvl="0" marL="0" rtl="0" algn="l">
              <a:spcBef>
                <a:spcPts val="600"/>
              </a:spcBef>
              <a:spcAft>
                <a:spcPts val="0"/>
              </a:spcAft>
              <a:buNone/>
            </a:pPr>
            <a:r>
              <a:t/>
            </a:r>
            <a:endParaRPr b="1" sz="4800"/>
          </a:p>
        </p:txBody>
      </p:sp>
      <p:sp>
        <p:nvSpPr>
          <p:cNvPr id="326" name="Google Shape;326;p40"/>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Jean-Yves</a:t>
            </a:r>
            <a:endParaRPr sz="2400"/>
          </a:p>
        </p:txBody>
      </p:sp>
      <p:sp>
        <p:nvSpPr>
          <p:cNvPr id="327" name="Google Shape;327;p40"/>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28" name="Google Shape;328;p40"/>
          <p:cNvPicPr preferRelativeResize="0"/>
          <p:nvPr/>
        </p:nvPicPr>
        <p:blipFill>
          <a:blip r:embed="rId4">
            <a:alphaModFix/>
          </a:blip>
          <a:stretch>
            <a:fillRect/>
          </a:stretch>
        </p:blipFill>
        <p:spPr>
          <a:xfrm>
            <a:off x="828300" y="2750150"/>
            <a:ext cx="5267938" cy="35206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32" name="Shape 332"/>
        <p:cNvGrpSpPr/>
        <p:nvPr/>
      </p:nvGrpSpPr>
      <p:grpSpPr>
        <a:xfrm>
          <a:off x="0" y="0"/>
          <a:ext cx="0" cy="0"/>
          <a:chOff x="0" y="0"/>
          <a:chExt cx="0" cy="0"/>
        </a:xfrm>
      </p:grpSpPr>
      <p:sp>
        <p:nvSpPr>
          <p:cNvPr id="333" name="Google Shape;333;p41"/>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34" name="Google Shape;334;p41"/>
          <p:cNvSpPr txBox="1"/>
          <p:nvPr>
            <p:ph idx="4294967295" type="body"/>
          </p:nvPr>
        </p:nvSpPr>
        <p:spPr>
          <a:xfrm>
            <a:off x="5183375" y="467000"/>
            <a:ext cx="3498900" cy="4444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200">
                <a:solidFill>
                  <a:srgbClr val="434343"/>
                </a:solidFill>
              </a:rPr>
              <a:t>Nous terminons notre voyage comme il a commencé.</a:t>
            </a:r>
            <a:endParaRPr sz="2200">
              <a:solidFill>
                <a:srgbClr val="434343"/>
              </a:solidFill>
            </a:endParaRPr>
          </a:p>
          <a:p>
            <a:pPr indent="0" lvl="0" marL="0" rtl="0" algn="l">
              <a:spcBef>
                <a:spcPts val="600"/>
              </a:spcBef>
              <a:spcAft>
                <a:spcPts val="0"/>
              </a:spcAft>
              <a:buNone/>
            </a:pPr>
            <a:r>
              <a:t/>
            </a:r>
            <a:endParaRPr sz="2200">
              <a:solidFill>
                <a:srgbClr val="434343"/>
              </a:solidFill>
            </a:endParaRPr>
          </a:p>
          <a:p>
            <a:pPr indent="0" lvl="0" marL="0" rtl="0" algn="l">
              <a:spcBef>
                <a:spcPts val="600"/>
              </a:spcBef>
              <a:spcAft>
                <a:spcPts val="0"/>
              </a:spcAft>
              <a:buNone/>
            </a:pPr>
            <a:r>
              <a:rPr lang="en" sz="2200">
                <a:solidFill>
                  <a:srgbClr val="434343"/>
                </a:solidFill>
              </a:rPr>
              <a:t>Un lieu magnifique et un accueil digne des membres de “Servas”.</a:t>
            </a:r>
            <a:endParaRPr sz="2200">
              <a:solidFill>
                <a:srgbClr val="434343"/>
              </a:solidFill>
            </a:endParaRPr>
          </a:p>
        </p:txBody>
      </p:sp>
      <p:pic>
        <p:nvPicPr>
          <p:cNvPr id="335" name="Google Shape;335;p41"/>
          <p:cNvPicPr preferRelativeResize="0"/>
          <p:nvPr/>
        </p:nvPicPr>
        <p:blipFill>
          <a:blip r:embed="rId3">
            <a:alphaModFix/>
          </a:blip>
          <a:stretch>
            <a:fillRect/>
          </a:stretch>
        </p:blipFill>
        <p:spPr>
          <a:xfrm>
            <a:off x="152400" y="152400"/>
            <a:ext cx="4669190" cy="3120501"/>
          </a:xfrm>
          <a:prstGeom prst="rect">
            <a:avLst/>
          </a:prstGeom>
          <a:noFill/>
          <a:ln>
            <a:noFill/>
          </a:ln>
        </p:spPr>
      </p:pic>
      <p:pic>
        <p:nvPicPr>
          <p:cNvPr id="336" name="Google Shape;336;p41"/>
          <p:cNvPicPr preferRelativeResize="0"/>
          <p:nvPr/>
        </p:nvPicPr>
        <p:blipFill>
          <a:blip r:embed="rId4">
            <a:alphaModFix/>
          </a:blip>
          <a:stretch>
            <a:fillRect/>
          </a:stretch>
        </p:blipFill>
        <p:spPr>
          <a:xfrm>
            <a:off x="152400" y="3218900"/>
            <a:ext cx="4669206" cy="35019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42"/>
          <p:cNvSpPr txBox="1"/>
          <p:nvPr>
            <p:ph type="title"/>
          </p:nvPr>
        </p:nvSpPr>
        <p:spPr>
          <a:xfrm>
            <a:off x="782850" y="274650"/>
            <a:ext cx="7578300" cy="154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t>Servas et nous</a:t>
            </a:r>
            <a:endParaRPr sz="2400"/>
          </a:p>
        </p:txBody>
      </p:sp>
      <p:sp>
        <p:nvSpPr>
          <p:cNvPr id="342" name="Google Shape;342;p42"/>
          <p:cNvSpPr txBox="1"/>
          <p:nvPr/>
        </p:nvSpPr>
        <p:spPr>
          <a:xfrm>
            <a:off x="457200" y="2462500"/>
            <a:ext cx="3776700" cy="25281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b="1" lang="en">
                <a:solidFill>
                  <a:srgbClr val="FFFFFF"/>
                </a:solidFill>
                <a:latin typeface="Raleway"/>
                <a:ea typeface="Raleway"/>
                <a:cs typeface="Raleway"/>
                <a:sym typeface="Raleway"/>
              </a:rPr>
              <a:t>LES RENCONTRES</a:t>
            </a:r>
            <a:endParaRPr>
              <a:solidFill>
                <a:srgbClr val="FFFFFF"/>
              </a:solidFill>
              <a:latin typeface="Raleway"/>
              <a:ea typeface="Raleway"/>
              <a:cs typeface="Raleway"/>
              <a:sym typeface="Raleway"/>
            </a:endParaRPr>
          </a:p>
          <a:p>
            <a:pPr indent="0" lvl="0" marL="0" rtl="0" algn="l">
              <a:spcBef>
                <a:spcPts val="600"/>
              </a:spcBef>
              <a:spcAft>
                <a:spcPts val="0"/>
              </a:spcAft>
              <a:buClr>
                <a:schemeClr val="dk1"/>
              </a:buClr>
              <a:buSzPts val="1100"/>
              <a:buFont typeface="Arial"/>
              <a:buNone/>
            </a:pPr>
            <a:r>
              <a:rPr lang="en">
                <a:solidFill>
                  <a:srgbClr val="FFFFFF"/>
                </a:solidFill>
                <a:latin typeface="Raleway"/>
                <a:ea typeface="Raleway"/>
                <a:cs typeface="Raleway"/>
                <a:sym typeface="Raleway"/>
              </a:rPr>
              <a:t>L’association nous a permis de voyager différemment, loin des sentiers battus. On se sentait </a:t>
            </a:r>
            <a:r>
              <a:rPr lang="en">
                <a:solidFill>
                  <a:srgbClr val="FFFFFF"/>
                </a:solidFill>
                <a:latin typeface="Raleway"/>
                <a:ea typeface="Raleway"/>
                <a:cs typeface="Raleway"/>
                <a:sym typeface="Raleway"/>
              </a:rPr>
              <a:t>privilégié</a:t>
            </a:r>
            <a:r>
              <a:rPr lang="en">
                <a:solidFill>
                  <a:srgbClr val="FFFFFF"/>
                </a:solidFill>
                <a:latin typeface="Raleway"/>
                <a:ea typeface="Raleway"/>
                <a:cs typeface="Raleway"/>
                <a:sym typeface="Raleway"/>
              </a:rPr>
              <a:t> de vivre le quotidien de chacun. On espère pouvoir les recevoir à notre tour.</a:t>
            </a:r>
            <a:endParaRPr>
              <a:solidFill>
                <a:srgbClr val="FFFFFF"/>
              </a:solidFill>
              <a:latin typeface="Raleway"/>
              <a:ea typeface="Raleway"/>
              <a:cs typeface="Raleway"/>
              <a:sym typeface="Raleway"/>
            </a:endParaRPr>
          </a:p>
          <a:p>
            <a:pPr indent="0" lvl="0" marL="0" rtl="0" algn="l">
              <a:spcBef>
                <a:spcPts val="600"/>
              </a:spcBef>
              <a:spcAft>
                <a:spcPts val="0"/>
              </a:spcAft>
              <a:buClr>
                <a:schemeClr val="dk1"/>
              </a:buClr>
              <a:buSzPts val="1100"/>
              <a:buFont typeface="Arial"/>
              <a:buNone/>
            </a:pPr>
            <a:r>
              <a:t/>
            </a:r>
            <a:endParaRPr>
              <a:solidFill>
                <a:srgbClr val="FFFFFF"/>
              </a:solidFill>
              <a:latin typeface="Raleway"/>
              <a:ea typeface="Raleway"/>
              <a:cs typeface="Raleway"/>
              <a:sym typeface="Raleway"/>
            </a:endParaRPr>
          </a:p>
          <a:p>
            <a:pPr indent="0" lvl="0" marL="0" rtl="0" algn="l">
              <a:spcBef>
                <a:spcPts val="600"/>
              </a:spcBef>
              <a:spcAft>
                <a:spcPts val="0"/>
              </a:spcAft>
              <a:buNone/>
            </a:pPr>
            <a:r>
              <a:t/>
            </a:r>
            <a:endParaRPr>
              <a:solidFill>
                <a:srgbClr val="FFFFFF"/>
              </a:solidFill>
              <a:latin typeface="Raleway"/>
              <a:ea typeface="Raleway"/>
              <a:cs typeface="Raleway"/>
              <a:sym typeface="Raleway"/>
            </a:endParaRPr>
          </a:p>
        </p:txBody>
      </p:sp>
      <p:sp>
        <p:nvSpPr>
          <p:cNvPr id="343" name="Google Shape;343;p42"/>
          <p:cNvSpPr txBox="1"/>
          <p:nvPr/>
        </p:nvSpPr>
        <p:spPr>
          <a:xfrm>
            <a:off x="4744975" y="2462500"/>
            <a:ext cx="3941700" cy="33129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b="1" lang="en">
                <a:solidFill>
                  <a:srgbClr val="FFFFFF"/>
                </a:solidFill>
                <a:latin typeface="Raleway"/>
                <a:ea typeface="Raleway"/>
                <a:cs typeface="Raleway"/>
                <a:sym typeface="Raleway"/>
              </a:rPr>
              <a:t>UN PARTAGE</a:t>
            </a:r>
            <a:endParaRPr>
              <a:solidFill>
                <a:srgbClr val="FFFFFF"/>
              </a:solidFill>
              <a:latin typeface="Raleway"/>
              <a:ea typeface="Raleway"/>
              <a:cs typeface="Raleway"/>
              <a:sym typeface="Raleway"/>
            </a:endParaRPr>
          </a:p>
          <a:p>
            <a:pPr indent="0" lvl="0" marL="0" rtl="0" algn="l">
              <a:spcBef>
                <a:spcPts val="600"/>
              </a:spcBef>
              <a:spcAft>
                <a:spcPts val="0"/>
              </a:spcAft>
              <a:buNone/>
            </a:pPr>
            <a:r>
              <a:rPr lang="en">
                <a:solidFill>
                  <a:srgbClr val="FFFFFF"/>
                </a:solidFill>
                <a:latin typeface="Raleway"/>
                <a:ea typeface="Raleway"/>
                <a:cs typeface="Raleway"/>
                <a:sym typeface="Raleway"/>
              </a:rPr>
              <a:t>On retiendra une grande générosité de la part des membres de Servas que nous avons eu la chance de connaître. Une rencontre et les frontières s’effacent. La réputation de l’asso nous précède, jamais déçu. On est reçu comme dans la famille, et chacun présente sa région comme la plus belle région du monde. </a:t>
            </a:r>
            <a:endParaRPr>
              <a:solidFill>
                <a:srgbClr val="FFFFFF"/>
              </a:solidFill>
              <a:latin typeface="Raleway"/>
              <a:ea typeface="Raleway"/>
              <a:cs typeface="Raleway"/>
              <a:sym typeface="Raleway"/>
            </a:endParaRPr>
          </a:p>
        </p:txBody>
      </p:sp>
      <p:sp>
        <p:nvSpPr>
          <p:cNvPr id="344" name="Google Shape;344;p42"/>
          <p:cNvSpPr txBox="1"/>
          <p:nvPr/>
        </p:nvSpPr>
        <p:spPr>
          <a:xfrm>
            <a:off x="457200" y="5544775"/>
            <a:ext cx="8229600" cy="11673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FFFFFF"/>
                </a:solidFill>
                <a:latin typeface="Raleway"/>
                <a:ea typeface="Raleway"/>
                <a:cs typeface="Raleway"/>
                <a:sym typeface="Raleway"/>
              </a:rPr>
              <a:t>Lien vers notre blog</a:t>
            </a:r>
            <a:endParaRPr b="1">
              <a:solidFill>
                <a:srgbClr val="FFFFFF"/>
              </a:solidFill>
              <a:latin typeface="Raleway"/>
              <a:ea typeface="Raleway"/>
              <a:cs typeface="Raleway"/>
              <a:sym typeface="Raleway"/>
            </a:endParaRPr>
          </a:p>
          <a:p>
            <a:pPr indent="0" lvl="0" marL="0" rtl="0" algn="l">
              <a:spcBef>
                <a:spcPts val="1000"/>
              </a:spcBef>
              <a:spcAft>
                <a:spcPts val="1000"/>
              </a:spcAft>
              <a:buNone/>
            </a:pPr>
            <a:r>
              <a:rPr b="1" lang="en" u="sng">
                <a:solidFill>
                  <a:srgbClr val="FFFFFF"/>
                </a:solidFill>
                <a:latin typeface="Raleway"/>
                <a:ea typeface="Raleway"/>
                <a:cs typeface="Raleway"/>
                <a:sym typeface="Raleway"/>
                <a:hlinkClick r:id="rId4"/>
              </a:rPr>
              <a:t>http://untouroupresque.fr/</a:t>
            </a:r>
            <a:endParaRPr>
              <a:solidFill>
                <a:srgbClr val="FFFFFF"/>
              </a:solidFill>
              <a:latin typeface="Raleway"/>
              <a:ea typeface="Raleway"/>
              <a:cs typeface="Raleway"/>
              <a:sym typeface="Raleway"/>
            </a:endParaRPr>
          </a:p>
        </p:txBody>
      </p:sp>
      <p:sp>
        <p:nvSpPr>
          <p:cNvPr id="345" name="Google Shape;345;p42"/>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46" name="Google Shape;346;p42"/>
          <p:cNvSpPr/>
          <p:nvPr/>
        </p:nvSpPr>
        <p:spPr>
          <a:xfrm>
            <a:off x="599757" y="2091455"/>
            <a:ext cx="419616" cy="422785"/>
          </a:xfrm>
          <a:custGeom>
            <a:rect b="b" l="l" r="r" t="t"/>
            <a:pathLst>
              <a:path extrusionOk="0" h="19345" w="1920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2"/>
          <p:cNvSpPr/>
          <p:nvPr/>
        </p:nvSpPr>
        <p:spPr>
          <a:xfrm>
            <a:off x="4820523" y="2006952"/>
            <a:ext cx="472217" cy="497183"/>
          </a:xfrm>
          <a:custGeom>
            <a:rect b="b" l="l" r="r" t="t"/>
            <a:pathLst>
              <a:path extrusionOk="0" h="18421" w="17496">
                <a:moveTo>
                  <a:pt x="7421" y="1047"/>
                </a:moveTo>
                <a:lnTo>
                  <a:pt x="7373" y="1071"/>
                </a:lnTo>
                <a:lnTo>
                  <a:pt x="7348" y="1120"/>
                </a:lnTo>
                <a:lnTo>
                  <a:pt x="7324" y="1169"/>
                </a:lnTo>
                <a:lnTo>
                  <a:pt x="7348" y="1315"/>
                </a:lnTo>
                <a:lnTo>
                  <a:pt x="7348" y="1461"/>
                </a:lnTo>
                <a:lnTo>
                  <a:pt x="7324" y="1582"/>
                </a:lnTo>
                <a:lnTo>
                  <a:pt x="7300" y="1704"/>
                </a:lnTo>
                <a:lnTo>
                  <a:pt x="7178" y="1923"/>
                </a:lnTo>
                <a:lnTo>
                  <a:pt x="7008" y="2142"/>
                </a:lnTo>
                <a:lnTo>
                  <a:pt x="6862" y="2385"/>
                </a:lnTo>
                <a:lnTo>
                  <a:pt x="6813" y="2483"/>
                </a:lnTo>
                <a:lnTo>
                  <a:pt x="6765" y="2604"/>
                </a:lnTo>
                <a:lnTo>
                  <a:pt x="6740" y="2750"/>
                </a:lnTo>
                <a:lnTo>
                  <a:pt x="6740" y="2872"/>
                </a:lnTo>
                <a:lnTo>
                  <a:pt x="6740" y="3018"/>
                </a:lnTo>
                <a:lnTo>
                  <a:pt x="6789" y="3164"/>
                </a:lnTo>
                <a:lnTo>
                  <a:pt x="6862" y="3286"/>
                </a:lnTo>
                <a:lnTo>
                  <a:pt x="6959" y="3432"/>
                </a:lnTo>
                <a:lnTo>
                  <a:pt x="7154" y="3699"/>
                </a:lnTo>
                <a:lnTo>
                  <a:pt x="7251" y="3845"/>
                </a:lnTo>
                <a:lnTo>
                  <a:pt x="7275" y="3991"/>
                </a:lnTo>
                <a:lnTo>
                  <a:pt x="7275" y="4064"/>
                </a:lnTo>
                <a:lnTo>
                  <a:pt x="7275" y="4137"/>
                </a:lnTo>
                <a:lnTo>
                  <a:pt x="7251" y="4186"/>
                </a:lnTo>
                <a:lnTo>
                  <a:pt x="7178" y="4259"/>
                </a:lnTo>
                <a:lnTo>
                  <a:pt x="7154" y="4332"/>
                </a:lnTo>
                <a:lnTo>
                  <a:pt x="7129" y="4405"/>
                </a:lnTo>
                <a:lnTo>
                  <a:pt x="7129" y="4478"/>
                </a:lnTo>
                <a:lnTo>
                  <a:pt x="7178" y="4527"/>
                </a:lnTo>
                <a:lnTo>
                  <a:pt x="7251" y="4575"/>
                </a:lnTo>
                <a:lnTo>
                  <a:pt x="7324" y="4600"/>
                </a:lnTo>
                <a:lnTo>
                  <a:pt x="7397" y="4575"/>
                </a:lnTo>
                <a:lnTo>
                  <a:pt x="7470" y="4527"/>
                </a:lnTo>
                <a:lnTo>
                  <a:pt x="7567" y="4429"/>
                </a:lnTo>
                <a:lnTo>
                  <a:pt x="7616" y="4332"/>
                </a:lnTo>
                <a:lnTo>
                  <a:pt x="7665" y="4235"/>
                </a:lnTo>
                <a:lnTo>
                  <a:pt x="7689" y="4113"/>
                </a:lnTo>
                <a:lnTo>
                  <a:pt x="7689" y="4016"/>
                </a:lnTo>
                <a:lnTo>
                  <a:pt x="7665" y="3918"/>
                </a:lnTo>
                <a:lnTo>
                  <a:pt x="7592" y="3724"/>
                </a:lnTo>
                <a:lnTo>
                  <a:pt x="7470" y="3505"/>
                </a:lnTo>
                <a:lnTo>
                  <a:pt x="7324" y="3310"/>
                </a:lnTo>
                <a:lnTo>
                  <a:pt x="7202" y="3115"/>
                </a:lnTo>
                <a:lnTo>
                  <a:pt x="7105" y="2921"/>
                </a:lnTo>
                <a:lnTo>
                  <a:pt x="7081" y="2823"/>
                </a:lnTo>
                <a:lnTo>
                  <a:pt x="7105" y="2726"/>
                </a:lnTo>
                <a:lnTo>
                  <a:pt x="7154" y="2604"/>
                </a:lnTo>
                <a:lnTo>
                  <a:pt x="7202" y="2483"/>
                </a:lnTo>
                <a:lnTo>
                  <a:pt x="7373" y="2239"/>
                </a:lnTo>
                <a:lnTo>
                  <a:pt x="7543" y="1972"/>
                </a:lnTo>
                <a:lnTo>
                  <a:pt x="7689" y="1728"/>
                </a:lnTo>
                <a:lnTo>
                  <a:pt x="7738" y="1607"/>
                </a:lnTo>
                <a:lnTo>
                  <a:pt x="7762" y="1485"/>
                </a:lnTo>
                <a:lnTo>
                  <a:pt x="7762" y="1363"/>
                </a:lnTo>
                <a:lnTo>
                  <a:pt x="7713" y="1242"/>
                </a:lnTo>
                <a:lnTo>
                  <a:pt x="7616" y="1144"/>
                </a:lnTo>
                <a:lnTo>
                  <a:pt x="7494" y="1071"/>
                </a:lnTo>
                <a:lnTo>
                  <a:pt x="7421" y="1047"/>
                </a:lnTo>
                <a:close/>
                <a:moveTo>
                  <a:pt x="10293" y="1242"/>
                </a:moveTo>
                <a:lnTo>
                  <a:pt x="10268" y="1266"/>
                </a:lnTo>
                <a:lnTo>
                  <a:pt x="10244" y="1363"/>
                </a:lnTo>
                <a:lnTo>
                  <a:pt x="10220" y="1485"/>
                </a:lnTo>
                <a:lnTo>
                  <a:pt x="10195" y="1607"/>
                </a:lnTo>
                <a:lnTo>
                  <a:pt x="10171" y="1680"/>
                </a:lnTo>
                <a:lnTo>
                  <a:pt x="10098" y="1826"/>
                </a:lnTo>
                <a:lnTo>
                  <a:pt x="10001" y="1923"/>
                </a:lnTo>
                <a:lnTo>
                  <a:pt x="9782" y="2166"/>
                </a:lnTo>
                <a:lnTo>
                  <a:pt x="9684" y="2288"/>
                </a:lnTo>
                <a:lnTo>
                  <a:pt x="9611" y="2434"/>
                </a:lnTo>
                <a:lnTo>
                  <a:pt x="9587" y="2604"/>
                </a:lnTo>
                <a:lnTo>
                  <a:pt x="9587" y="2775"/>
                </a:lnTo>
                <a:lnTo>
                  <a:pt x="9636" y="2921"/>
                </a:lnTo>
                <a:lnTo>
                  <a:pt x="9709" y="3042"/>
                </a:lnTo>
                <a:lnTo>
                  <a:pt x="9879" y="3286"/>
                </a:lnTo>
                <a:lnTo>
                  <a:pt x="10001" y="3456"/>
                </a:lnTo>
                <a:lnTo>
                  <a:pt x="10074" y="3626"/>
                </a:lnTo>
                <a:lnTo>
                  <a:pt x="10098" y="3724"/>
                </a:lnTo>
                <a:lnTo>
                  <a:pt x="10098" y="3821"/>
                </a:lnTo>
                <a:lnTo>
                  <a:pt x="10074" y="3918"/>
                </a:lnTo>
                <a:lnTo>
                  <a:pt x="10025" y="4016"/>
                </a:lnTo>
                <a:lnTo>
                  <a:pt x="9952" y="4137"/>
                </a:lnTo>
                <a:lnTo>
                  <a:pt x="9855" y="4235"/>
                </a:lnTo>
                <a:lnTo>
                  <a:pt x="9782" y="4332"/>
                </a:lnTo>
                <a:lnTo>
                  <a:pt x="9709" y="4454"/>
                </a:lnTo>
                <a:lnTo>
                  <a:pt x="9684" y="4502"/>
                </a:lnTo>
                <a:lnTo>
                  <a:pt x="9684" y="4575"/>
                </a:lnTo>
                <a:lnTo>
                  <a:pt x="9733" y="4673"/>
                </a:lnTo>
                <a:lnTo>
                  <a:pt x="9757" y="4721"/>
                </a:lnTo>
                <a:lnTo>
                  <a:pt x="9806" y="4746"/>
                </a:lnTo>
                <a:lnTo>
                  <a:pt x="9855" y="4770"/>
                </a:lnTo>
                <a:lnTo>
                  <a:pt x="9928" y="4746"/>
                </a:lnTo>
                <a:lnTo>
                  <a:pt x="10122" y="4648"/>
                </a:lnTo>
                <a:lnTo>
                  <a:pt x="10268" y="4502"/>
                </a:lnTo>
                <a:lnTo>
                  <a:pt x="10414" y="4332"/>
                </a:lnTo>
                <a:lnTo>
                  <a:pt x="10487" y="4137"/>
                </a:lnTo>
                <a:lnTo>
                  <a:pt x="10536" y="3943"/>
                </a:lnTo>
                <a:lnTo>
                  <a:pt x="10536" y="3724"/>
                </a:lnTo>
                <a:lnTo>
                  <a:pt x="10487" y="3505"/>
                </a:lnTo>
                <a:lnTo>
                  <a:pt x="10414" y="3310"/>
                </a:lnTo>
                <a:lnTo>
                  <a:pt x="10293" y="3140"/>
                </a:lnTo>
                <a:lnTo>
                  <a:pt x="10171" y="2994"/>
                </a:lnTo>
                <a:lnTo>
                  <a:pt x="10074" y="2872"/>
                </a:lnTo>
                <a:lnTo>
                  <a:pt x="10025" y="2775"/>
                </a:lnTo>
                <a:lnTo>
                  <a:pt x="10001" y="2653"/>
                </a:lnTo>
                <a:lnTo>
                  <a:pt x="10025" y="2556"/>
                </a:lnTo>
                <a:lnTo>
                  <a:pt x="10074" y="2434"/>
                </a:lnTo>
                <a:lnTo>
                  <a:pt x="10122" y="2337"/>
                </a:lnTo>
                <a:lnTo>
                  <a:pt x="10293" y="2118"/>
                </a:lnTo>
                <a:lnTo>
                  <a:pt x="10414" y="1947"/>
                </a:lnTo>
                <a:lnTo>
                  <a:pt x="10512" y="1753"/>
                </a:lnTo>
                <a:lnTo>
                  <a:pt x="10512" y="1655"/>
                </a:lnTo>
                <a:lnTo>
                  <a:pt x="10536" y="1558"/>
                </a:lnTo>
                <a:lnTo>
                  <a:pt x="10512" y="1461"/>
                </a:lnTo>
                <a:lnTo>
                  <a:pt x="10487" y="1363"/>
                </a:lnTo>
                <a:lnTo>
                  <a:pt x="10463" y="1290"/>
                </a:lnTo>
                <a:lnTo>
                  <a:pt x="10390" y="1266"/>
                </a:lnTo>
                <a:lnTo>
                  <a:pt x="10317" y="1242"/>
                </a:lnTo>
                <a:close/>
                <a:moveTo>
                  <a:pt x="8322" y="1"/>
                </a:moveTo>
                <a:lnTo>
                  <a:pt x="8273" y="49"/>
                </a:lnTo>
                <a:lnTo>
                  <a:pt x="8249" y="98"/>
                </a:lnTo>
                <a:lnTo>
                  <a:pt x="8273" y="171"/>
                </a:lnTo>
                <a:lnTo>
                  <a:pt x="8492" y="512"/>
                </a:lnTo>
                <a:lnTo>
                  <a:pt x="8614" y="682"/>
                </a:lnTo>
                <a:lnTo>
                  <a:pt x="8687" y="877"/>
                </a:lnTo>
                <a:lnTo>
                  <a:pt x="8711" y="1023"/>
                </a:lnTo>
                <a:lnTo>
                  <a:pt x="8735" y="1144"/>
                </a:lnTo>
                <a:lnTo>
                  <a:pt x="8711" y="1266"/>
                </a:lnTo>
                <a:lnTo>
                  <a:pt x="8687" y="1388"/>
                </a:lnTo>
                <a:lnTo>
                  <a:pt x="8614" y="1631"/>
                </a:lnTo>
                <a:lnTo>
                  <a:pt x="8492" y="1850"/>
                </a:lnTo>
                <a:lnTo>
                  <a:pt x="8322" y="2166"/>
                </a:lnTo>
                <a:lnTo>
                  <a:pt x="8249" y="2312"/>
                </a:lnTo>
                <a:lnTo>
                  <a:pt x="8200" y="2458"/>
                </a:lnTo>
                <a:lnTo>
                  <a:pt x="8200" y="2604"/>
                </a:lnTo>
                <a:lnTo>
                  <a:pt x="8200" y="2775"/>
                </a:lnTo>
                <a:lnTo>
                  <a:pt x="8249" y="2921"/>
                </a:lnTo>
                <a:lnTo>
                  <a:pt x="8322" y="3091"/>
                </a:lnTo>
                <a:lnTo>
                  <a:pt x="8419" y="3213"/>
                </a:lnTo>
                <a:lnTo>
                  <a:pt x="8516" y="3334"/>
                </a:lnTo>
                <a:lnTo>
                  <a:pt x="8589" y="3432"/>
                </a:lnTo>
                <a:lnTo>
                  <a:pt x="8638" y="3529"/>
                </a:lnTo>
                <a:lnTo>
                  <a:pt x="8662" y="3651"/>
                </a:lnTo>
                <a:lnTo>
                  <a:pt x="8662" y="3748"/>
                </a:lnTo>
                <a:lnTo>
                  <a:pt x="8638" y="3845"/>
                </a:lnTo>
                <a:lnTo>
                  <a:pt x="8614" y="3967"/>
                </a:lnTo>
                <a:lnTo>
                  <a:pt x="8516" y="4162"/>
                </a:lnTo>
                <a:lnTo>
                  <a:pt x="8297" y="4551"/>
                </a:lnTo>
                <a:lnTo>
                  <a:pt x="8200" y="4746"/>
                </a:lnTo>
                <a:lnTo>
                  <a:pt x="8103" y="4940"/>
                </a:lnTo>
                <a:lnTo>
                  <a:pt x="8054" y="5062"/>
                </a:lnTo>
                <a:lnTo>
                  <a:pt x="8054" y="5208"/>
                </a:lnTo>
                <a:lnTo>
                  <a:pt x="8054" y="5354"/>
                </a:lnTo>
                <a:lnTo>
                  <a:pt x="8078" y="5476"/>
                </a:lnTo>
                <a:lnTo>
                  <a:pt x="8127" y="5622"/>
                </a:lnTo>
                <a:lnTo>
                  <a:pt x="8224" y="5719"/>
                </a:lnTo>
                <a:lnTo>
                  <a:pt x="8297" y="5816"/>
                </a:lnTo>
                <a:lnTo>
                  <a:pt x="8419" y="5889"/>
                </a:lnTo>
                <a:lnTo>
                  <a:pt x="8492" y="5914"/>
                </a:lnTo>
                <a:lnTo>
                  <a:pt x="8565" y="5914"/>
                </a:lnTo>
                <a:lnTo>
                  <a:pt x="8614" y="5889"/>
                </a:lnTo>
                <a:lnTo>
                  <a:pt x="8662" y="5841"/>
                </a:lnTo>
                <a:lnTo>
                  <a:pt x="8711" y="5792"/>
                </a:lnTo>
                <a:lnTo>
                  <a:pt x="8711" y="5719"/>
                </a:lnTo>
                <a:lnTo>
                  <a:pt x="8687" y="5670"/>
                </a:lnTo>
                <a:lnTo>
                  <a:pt x="8662" y="5597"/>
                </a:lnTo>
                <a:lnTo>
                  <a:pt x="8589" y="5476"/>
                </a:lnTo>
                <a:lnTo>
                  <a:pt x="8541" y="5378"/>
                </a:lnTo>
                <a:lnTo>
                  <a:pt x="8516" y="5257"/>
                </a:lnTo>
                <a:lnTo>
                  <a:pt x="8516" y="5159"/>
                </a:lnTo>
                <a:lnTo>
                  <a:pt x="8541" y="5038"/>
                </a:lnTo>
                <a:lnTo>
                  <a:pt x="8565" y="4940"/>
                </a:lnTo>
                <a:lnTo>
                  <a:pt x="8687" y="4721"/>
                </a:lnTo>
                <a:lnTo>
                  <a:pt x="8954" y="4283"/>
                </a:lnTo>
                <a:lnTo>
                  <a:pt x="9076" y="4040"/>
                </a:lnTo>
                <a:lnTo>
                  <a:pt x="9100" y="3943"/>
                </a:lnTo>
                <a:lnTo>
                  <a:pt x="9125" y="3821"/>
                </a:lnTo>
                <a:lnTo>
                  <a:pt x="9125" y="3626"/>
                </a:lnTo>
                <a:lnTo>
                  <a:pt x="9076" y="3480"/>
                </a:lnTo>
                <a:lnTo>
                  <a:pt x="9027" y="3310"/>
                </a:lnTo>
                <a:lnTo>
                  <a:pt x="8930" y="3164"/>
                </a:lnTo>
                <a:lnTo>
                  <a:pt x="8784" y="2921"/>
                </a:lnTo>
                <a:lnTo>
                  <a:pt x="8711" y="2823"/>
                </a:lnTo>
                <a:lnTo>
                  <a:pt x="8662" y="2726"/>
                </a:lnTo>
                <a:lnTo>
                  <a:pt x="8662" y="2604"/>
                </a:lnTo>
                <a:lnTo>
                  <a:pt x="8662" y="2507"/>
                </a:lnTo>
                <a:lnTo>
                  <a:pt x="8711" y="2361"/>
                </a:lnTo>
                <a:lnTo>
                  <a:pt x="8784" y="2215"/>
                </a:lnTo>
                <a:lnTo>
                  <a:pt x="8954" y="1899"/>
                </a:lnTo>
                <a:lnTo>
                  <a:pt x="9076" y="1582"/>
                </a:lnTo>
                <a:lnTo>
                  <a:pt x="9125" y="1436"/>
                </a:lnTo>
                <a:lnTo>
                  <a:pt x="9149" y="1266"/>
                </a:lnTo>
                <a:lnTo>
                  <a:pt x="9149" y="1096"/>
                </a:lnTo>
                <a:lnTo>
                  <a:pt x="9125" y="901"/>
                </a:lnTo>
                <a:lnTo>
                  <a:pt x="9100" y="755"/>
                </a:lnTo>
                <a:lnTo>
                  <a:pt x="9052" y="609"/>
                </a:lnTo>
                <a:lnTo>
                  <a:pt x="8979" y="463"/>
                </a:lnTo>
                <a:lnTo>
                  <a:pt x="8881" y="341"/>
                </a:lnTo>
                <a:lnTo>
                  <a:pt x="8784" y="220"/>
                </a:lnTo>
                <a:lnTo>
                  <a:pt x="8662" y="122"/>
                </a:lnTo>
                <a:lnTo>
                  <a:pt x="8541" y="49"/>
                </a:lnTo>
                <a:lnTo>
                  <a:pt x="8395" y="1"/>
                </a:lnTo>
                <a:close/>
                <a:moveTo>
                  <a:pt x="6497" y="7982"/>
                </a:moveTo>
                <a:lnTo>
                  <a:pt x="6424" y="8079"/>
                </a:lnTo>
                <a:lnTo>
                  <a:pt x="6229" y="8055"/>
                </a:lnTo>
                <a:lnTo>
                  <a:pt x="5791" y="8030"/>
                </a:lnTo>
                <a:lnTo>
                  <a:pt x="6156" y="8006"/>
                </a:lnTo>
                <a:lnTo>
                  <a:pt x="6497" y="7982"/>
                </a:lnTo>
                <a:close/>
                <a:moveTo>
                  <a:pt x="10512" y="6911"/>
                </a:moveTo>
                <a:lnTo>
                  <a:pt x="11242" y="6960"/>
                </a:lnTo>
                <a:lnTo>
                  <a:pt x="11972" y="7009"/>
                </a:lnTo>
                <a:lnTo>
                  <a:pt x="12677" y="7106"/>
                </a:lnTo>
                <a:lnTo>
                  <a:pt x="13407" y="7228"/>
                </a:lnTo>
                <a:lnTo>
                  <a:pt x="14089" y="7374"/>
                </a:lnTo>
                <a:lnTo>
                  <a:pt x="14186" y="7422"/>
                </a:lnTo>
                <a:lnTo>
                  <a:pt x="14259" y="7471"/>
                </a:lnTo>
                <a:lnTo>
                  <a:pt x="14283" y="7520"/>
                </a:lnTo>
                <a:lnTo>
                  <a:pt x="14283" y="7593"/>
                </a:lnTo>
                <a:lnTo>
                  <a:pt x="14259" y="7666"/>
                </a:lnTo>
                <a:lnTo>
                  <a:pt x="14210" y="7714"/>
                </a:lnTo>
                <a:lnTo>
                  <a:pt x="14162" y="7787"/>
                </a:lnTo>
                <a:lnTo>
                  <a:pt x="14089" y="7836"/>
                </a:lnTo>
                <a:lnTo>
                  <a:pt x="13894" y="7909"/>
                </a:lnTo>
                <a:lnTo>
                  <a:pt x="13699" y="7958"/>
                </a:lnTo>
                <a:lnTo>
                  <a:pt x="13310" y="8030"/>
                </a:lnTo>
                <a:lnTo>
                  <a:pt x="12775" y="8079"/>
                </a:lnTo>
                <a:lnTo>
                  <a:pt x="12750" y="8006"/>
                </a:lnTo>
                <a:lnTo>
                  <a:pt x="12677" y="7982"/>
                </a:lnTo>
                <a:lnTo>
                  <a:pt x="12215" y="7860"/>
                </a:lnTo>
                <a:lnTo>
                  <a:pt x="11753" y="7787"/>
                </a:lnTo>
                <a:lnTo>
                  <a:pt x="11290" y="7714"/>
                </a:lnTo>
                <a:lnTo>
                  <a:pt x="10804" y="7666"/>
                </a:lnTo>
                <a:lnTo>
                  <a:pt x="9855" y="7617"/>
                </a:lnTo>
                <a:lnTo>
                  <a:pt x="8906" y="7593"/>
                </a:lnTo>
                <a:lnTo>
                  <a:pt x="7884" y="7593"/>
                </a:lnTo>
                <a:lnTo>
                  <a:pt x="6862" y="7641"/>
                </a:lnTo>
                <a:lnTo>
                  <a:pt x="6424" y="7666"/>
                </a:lnTo>
                <a:lnTo>
                  <a:pt x="5986" y="7714"/>
                </a:lnTo>
                <a:lnTo>
                  <a:pt x="5767" y="7739"/>
                </a:lnTo>
                <a:lnTo>
                  <a:pt x="5548" y="7787"/>
                </a:lnTo>
                <a:lnTo>
                  <a:pt x="5353" y="7860"/>
                </a:lnTo>
                <a:lnTo>
                  <a:pt x="5159" y="7933"/>
                </a:lnTo>
                <a:lnTo>
                  <a:pt x="5159" y="7958"/>
                </a:lnTo>
                <a:lnTo>
                  <a:pt x="5159" y="7982"/>
                </a:lnTo>
                <a:lnTo>
                  <a:pt x="5207" y="8006"/>
                </a:lnTo>
                <a:lnTo>
                  <a:pt x="5207" y="8006"/>
                </a:lnTo>
                <a:lnTo>
                  <a:pt x="4696" y="7958"/>
                </a:lnTo>
                <a:lnTo>
                  <a:pt x="4331" y="7933"/>
                </a:lnTo>
                <a:lnTo>
                  <a:pt x="3869" y="7909"/>
                </a:lnTo>
                <a:lnTo>
                  <a:pt x="3626" y="7860"/>
                </a:lnTo>
                <a:lnTo>
                  <a:pt x="3431" y="7787"/>
                </a:lnTo>
                <a:lnTo>
                  <a:pt x="3334" y="7739"/>
                </a:lnTo>
                <a:lnTo>
                  <a:pt x="3261" y="7666"/>
                </a:lnTo>
                <a:lnTo>
                  <a:pt x="3212" y="7617"/>
                </a:lnTo>
                <a:lnTo>
                  <a:pt x="3163" y="7520"/>
                </a:lnTo>
                <a:lnTo>
                  <a:pt x="3261" y="7471"/>
                </a:lnTo>
                <a:lnTo>
                  <a:pt x="3358" y="7398"/>
                </a:lnTo>
                <a:lnTo>
                  <a:pt x="3577" y="7325"/>
                </a:lnTo>
                <a:lnTo>
                  <a:pt x="3820" y="7301"/>
                </a:lnTo>
                <a:lnTo>
                  <a:pt x="4064" y="7276"/>
                </a:lnTo>
                <a:lnTo>
                  <a:pt x="5548" y="7130"/>
                </a:lnTo>
                <a:lnTo>
                  <a:pt x="6935" y="7009"/>
                </a:lnTo>
                <a:lnTo>
                  <a:pt x="8322" y="6936"/>
                </a:lnTo>
                <a:lnTo>
                  <a:pt x="9052" y="6911"/>
                </a:lnTo>
                <a:close/>
                <a:moveTo>
                  <a:pt x="7032" y="7933"/>
                </a:moveTo>
                <a:lnTo>
                  <a:pt x="6935" y="8079"/>
                </a:lnTo>
                <a:lnTo>
                  <a:pt x="6935" y="8103"/>
                </a:lnTo>
                <a:lnTo>
                  <a:pt x="6765" y="8079"/>
                </a:lnTo>
                <a:lnTo>
                  <a:pt x="6789" y="8030"/>
                </a:lnTo>
                <a:lnTo>
                  <a:pt x="6862" y="7958"/>
                </a:lnTo>
                <a:lnTo>
                  <a:pt x="6862" y="7933"/>
                </a:lnTo>
                <a:close/>
                <a:moveTo>
                  <a:pt x="7519" y="7909"/>
                </a:moveTo>
                <a:lnTo>
                  <a:pt x="7470" y="8006"/>
                </a:lnTo>
                <a:lnTo>
                  <a:pt x="7421" y="8103"/>
                </a:lnTo>
                <a:lnTo>
                  <a:pt x="7275" y="8103"/>
                </a:lnTo>
                <a:lnTo>
                  <a:pt x="7348" y="8006"/>
                </a:lnTo>
                <a:lnTo>
                  <a:pt x="7421" y="7909"/>
                </a:lnTo>
                <a:close/>
                <a:moveTo>
                  <a:pt x="8054" y="7909"/>
                </a:moveTo>
                <a:lnTo>
                  <a:pt x="7981" y="8006"/>
                </a:lnTo>
                <a:lnTo>
                  <a:pt x="7908" y="8103"/>
                </a:lnTo>
                <a:lnTo>
                  <a:pt x="7908" y="8128"/>
                </a:lnTo>
                <a:lnTo>
                  <a:pt x="7665" y="8128"/>
                </a:lnTo>
                <a:lnTo>
                  <a:pt x="7689" y="8030"/>
                </a:lnTo>
                <a:lnTo>
                  <a:pt x="7786" y="7909"/>
                </a:lnTo>
                <a:close/>
                <a:moveTo>
                  <a:pt x="8468" y="7909"/>
                </a:moveTo>
                <a:lnTo>
                  <a:pt x="8395" y="8006"/>
                </a:lnTo>
                <a:lnTo>
                  <a:pt x="8322" y="8128"/>
                </a:lnTo>
                <a:lnTo>
                  <a:pt x="8224" y="8128"/>
                </a:lnTo>
                <a:lnTo>
                  <a:pt x="8322" y="7909"/>
                </a:lnTo>
                <a:close/>
                <a:moveTo>
                  <a:pt x="8784" y="7909"/>
                </a:moveTo>
                <a:lnTo>
                  <a:pt x="8662" y="8128"/>
                </a:lnTo>
                <a:lnTo>
                  <a:pt x="8541" y="8128"/>
                </a:lnTo>
                <a:lnTo>
                  <a:pt x="8589" y="7909"/>
                </a:lnTo>
                <a:close/>
                <a:moveTo>
                  <a:pt x="10171" y="7958"/>
                </a:moveTo>
                <a:lnTo>
                  <a:pt x="10122" y="8006"/>
                </a:lnTo>
                <a:lnTo>
                  <a:pt x="10001" y="8128"/>
                </a:lnTo>
                <a:lnTo>
                  <a:pt x="9976" y="8128"/>
                </a:lnTo>
                <a:lnTo>
                  <a:pt x="10049" y="7958"/>
                </a:lnTo>
                <a:close/>
                <a:moveTo>
                  <a:pt x="10414" y="7982"/>
                </a:moveTo>
                <a:lnTo>
                  <a:pt x="10585" y="8006"/>
                </a:lnTo>
                <a:lnTo>
                  <a:pt x="10585" y="8055"/>
                </a:lnTo>
                <a:lnTo>
                  <a:pt x="10560" y="8128"/>
                </a:lnTo>
                <a:lnTo>
                  <a:pt x="10341" y="8128"/>
                </a:lnTo>
                <a:lnTo>
                  <a:pt x="10414" y="7982"/>
                </a:lnTo>
                <a:close/>
                <a:moveTo>
                  <a:pt x="10779" y="8006"/>
                </a:moveTo>
                <a:lnTo>
                  <a:pt x="11485" y="8103"/>
                </a:lnTo>
                <a:lnTo>
                  <a:pt x="10804" y="8128"/>
                </a:lnTo>
                <a:lnTo>
                  <a:pt x="10779" y="8055"/>
                </a:lnTo>
                <a:lnTo>
                  <a:pt x="10779" y="8006"/>
                </a:lnTo>
                <a:close/>
                <a:moveTo>
                  <a:pt x="9319" y="7909"/>
                </a:moveTo>
                <a:lnTo>
                  <a:pt x="9222" y="8030"/>
                </a:lnTo>
                <a:lnTo>
                  <a:pt x="9125" y="8152"/>
                </a:lnTo>
                <a:lnTo>
                  <a:pt x="8979" y="8152"/>
                </a:lnTo>
                <a:lnTo>
                  <a:pt x="9027" y="7909"/>
                </a:lnTo>
                <a:close/>
                <a:moveTo>
                  <a:pt x="9417" y="7909"/>
                </a:moveTo>
                <a:lnTo>
                  <a:pt x="9952" y="7958"/>
                </a:lnTo>
                <a:lnTo>
                  <a:pt x="9855" y="8103"/>
                </a:lnTo>
                <a:lnTo>
                  <a:pt x="9855" y="8128"/>
                </a:lnTo>
                <a:lnTo>
                  <a:pt x="9611" y="8128"/>
                </a:lnTo>
                <a:lnTo>
                  <a:pt x="9660" y="8030"/>
                </a:lnTo>
                <a:lnTo>
                  <a:pt x="9660" y="7982"/>
                </a:lnTo>
                <a:lnTo>
                  <a:pt x="9636" y="7958"/>
                </a:lnTo>
                <a:lnTo>
                  <a:pt x="9611" y="7933"/>
                </a:lnTo>
                <a:lnTo>
                  <a:pt x="9563" y="7958"/>
                </a:lnTo>
                <a:lnTo>
                  <a:pt x="9441" y="8103"/>
                </a:lnTo>
                <a:lnTo>
                  <a:pt x="9417" y="8152"/>
                </a:lnTo>
                <a:lnTo>
                  <a:pt x="9344" y="8152"/>
                </a:lnTo>
                <a:lnTo>
                  <a:pt x="9417" y="7933"/>
                </a:lnTo>
                <a:lnTo>
                  <a:pt x="9417" y="7909"/>
                </a:lnTo>
                <a:close/>
                <a:moveTo>
                  <a:pt x="1874" y="8955"/>
                </a:moveTo>
                <a:lnTo>
                  <a:pt x="2117" y="9004"/>
                </a:lnTo>
                <a:lnTo>
                  <a:pt x="2360" y="9052"/>
                </a:lnTo>
                <a:lnTo>
                  <a:pt x="2604" y="9052"/>
                </a:lnTo>
                <a:lnTo>
                  <a:pt x="2823" y="10342"/>
                </a:lnTo>
                <a:lnTo>
                  <a:pt x="3115" y="11607"/>
                </a:lnTo>
                <a:lnTo>
                  <a:pt x="3309" y="12362"/>
                </a:lnTo>
                <a:lnTo>
                  <a:pt x="3309" y="12362"/>
                </a:lnTo>
                <a:lnTo>
                  <a:pt x="3163" y="12167"/>
                </a:lnTo>
                <a:lnTo>
                  <a:pt x="2993" y="11997"/>
                </a:lnTo>
                <a:lnTo>
                  <a:pt x="2823" y="11826"/>
                </a:lnTo>
                <a:lnTo>
                  <a:pt x="2628" y="11656"/>
                </a:lnTo>
                <a:lnTo>
                  <a:pt x="2385" y="11486"/>
                </a:lnTo>
                <a:lnTo>
                  <a:pt x="2117" y="11315"/>
                </a:lnTo>
                <a:lnTo>
                  <a:pt x="1825" y="11145"/>
                </a:lnTo>
                <a:lnTo>
                  <a:pt x="1557" y="10950"/>
                </a:lnTo>
                <a:lnTo>
                  <a:pt x="1338" y="10731"/>
                </a:lnTo>
                <a:lnTo>
                  <a:pt x="1217" y="10610"/>
                </a:lnTo>
                <a:lnTo>
                  <a:pt x="1144" y="10464"/>
                </a:lnTo>
                <a:lnTo>
                  <a:pt x="1071" y="10342"/>
                </a:lnTo>
                <a:lnTo>
                  <a:pt x="998" y="10196"/>
                </a:lnTo>
                <a:lnTo>
                  <a:pt x="973" y="10050"/>
                </a:lnTo>
                <a:lnTo>
                  <a:pt x="949" y="9880"/>
                </a:lnTo>
                <a:lnTo>
                  <a:pt x="949" y="9734"/>
                </a:lnTo>
                <a:lnTo>
                  <a:pt x="998" y="9563"/>
                </a:lnTo>
                <a:lnTo>
                  <a:pt x="1046" y="9442"/>
                </a:lnTo>
                <a:lnTo>
                  <a:pt x="1119" y="9320"/>
                </a:lnTo>
                <a:lnTo>
                  <a:pt x="1241" y="9198"/>
                </a:lnTo>
                <a:lnTo>
                  <a:pt x="1338" y="9101"/>
                </a:lnTo>
                <a:lnTo>
                  <a:pt x="1484" y="9028"/>
                </a:lnTo>
                <a:lnTo>
                  <a:pt x="1630" y="8979"/>
                </a:lnTo>
                <a:lnTo>
                  <a:pt x="1752" y="8955"/>
                </a:lnTo>
                <a:close/>
                <a:moveTo>
                  <a:pt x="14137" y="15525"/>
                </a:moveTo>
                <a:lnTo>
                  <a:pt x="14405" y="15598"/>
                </a:lnTo>
                <a:lnTo>
                  <a:pt x="14405" y="15720"/>
                </a:lnTo>
                <a:lnTo>
                  <a:pt x="14405" y="15841"/>
                </a:lnTo>
                <a:lnTo>
                  <a:pt x="14381" y="15939"/>
                </a:lnTo>
                <a:lnTo>
                  <a:pt x="14356" y="16012"/>
                </a:lnTo>
                <a:lnTo>
                  <a:pt x="14283" y="16060"/>
                </a:lnTo>
                <a:lnTo>
                  <a:pt x="14235" y="16085"/>
                </a:lnTo>
                <a:lnTo>
                  <a:pt x="14137" y="16109"/>
                </a:lnTo>
                <a:lnTo>
                  <a:pt x="14040" y="16109"/>
                </a:lnTo>
                <a:lnTo>
                  <a:pt x="13529" y="16133"/>
                </a:lnTo>
                <a:lnTo>
                  <a:pt x="13018" y="16133"/>
                </a:lnTo>
                <a:lnTo>
                  <a:pt x="13213" y="15866"/>
                </a:lnTo>
                <a:lnTo>
                  <a:pt x="13383" y="15549"/>
                </a:lnTo>
                <a:lnTo>
                  <a:pt x="13797" y="15549"/>
                </a:lnTo>
                <a:lnTo>
                  <a:pt x="14137" y="15525"/>
                </a:lnTo>
                <a:close/>
                <a:moveTo>
                  <a:pt x="4623" y="15379"/>
                </a:moveTo>
                <a:lnTo>
                  <a:pt x="4891" y="15768"/>
                </a:lnTo>
                <a:lnTo>
                  <a:pt x="5183" y="16157"/>
                </a:lnTo>
                <a:lnTo>
                  <a:pt x="5183" y="16157"/>
                </a:lnTo>
                <a:lnTo>
                  <a:pt x="3796" y="16085"/>
                </a:lnTo>
                <a:lnTo>
                  <a:pt x="3674" y="16109"/>
                </a:lnTo>
                <a:lnTo>
                  <a:pt x="3577" y="16060"/>
                </a:lnTo>
                <a:lnTo>
                  <a:pt x="3504" y="15987"/>
                </a:lnTo>
                <a:lnTo>
                  <a:pt x="3455" y="15841"/>
                </a:lnTo>
                <a:lnTo>
                  <a:pt x="3772" y="15695"/>
                </a:lnTo>
                <a:lnTo>
                  <a:pt x="4185" y="15525"/>
                </a:lnTo>
                <a:lnTo>
                  <a:pt x="4623" y="15379"/>
                </a:lnTo>
                <a:close/>
                <a:moveTo>
                  <a:pt x="3017" y="7982"/>
                </a:moveTo>
                <a:lnTo>
                  <a:pt x="3163" y="8079"/>
                </a:lnTo>
                <a:lnTo>
                  <a:pt x="3309" y="8152"/>
                </a:lnTo>
                <a:lnTo>
                  <a:pt x="3480" y="8201"/>
                </a:lnTo>
                <a:lnTo>
                  <a:pt x="3650" y="8249"/>
                </a:lnTo>
                <a:lnTo>
                  <a:pt x="3991" y="8298"/>
                </a:lnTo>
                <a:lnTo>
                  <a:pt x="4331" y="8322"/>
                </a:lnTo>
                <a:lnTo>
                  <a:pt x="5329" y="8420"/>
                </a:lnTo>
                <a:lnTo>
                  <a:pt x="6302" y="8493"/>
                </a:lnTo>
                <a:lnTo>
                  <a:pt x="7300" y="8541"/>
                </a:lnTo>
                <a:lnTo>
                  <a:pt x="8297" y="8566"/>
                </a:lnTo>
                <a:lnTo>
                  <a:pt x="10293" y="8566"/>
                </a:lnTo>
                <a:lnTo>
                  <a:pt x="12288" y="8517"/>
                </a:lnTo>
                <a:lnTo>
                  <a:pt x="13067" y="8493"/>
                </a:lnTo>
                <a:lnTo>
                  <a:pt x="13432" y="8468"/>
                </a:lnTo>
                <a:lnTo>
                  <a:pt x="13821" y="8395"/>
                </a:lnTo>
                <a:lnTo>
                  <a:pt x="14016" y="8347"/>
                </a:lnTo>
                <a:lnTo>
                  <a:pt x="14235" y="8249"/>
                </a:lnTo>
                <a:lnTo>
                  <a:pt x="14454" y="8152"/>
                </a:lnTo>
                <a:lnTo>
                  <a:pt x="14648" y="8006"/>
                </a:lnTo>
                <a:lnTo>
                  <a:pt x="14648" y="8931"/>
                </a:lnTo>
                <a:lnTo>
                  <a:pt x="14478" y="8931"/>
                </a:lnTo>
                <a:lnTo>
                  <a:pt x="14308" y="8955"/>
                </a:lnTo>
                <a:lnTo>
                  <a:pt x="13943" y="9052"/>
                </a:lnTo>
                <a:lnTo>
                  <a:pt x="13334" y="9174"/>
                </a:lnTo>
                <a:lnTo>
                  <a:pt x="12726" y="9247"/>
                </a:lnTo>
                <a:lnTo>
                  <a:pt x="12458" y="9271"/>
                </a:lnTo>
                <a:lnTo>
                  <a:pt x="12191" y="9271"/>
                </a:lnTo>
                <a:lnTo>
                  <a:pt x="11655" y="9247"/>
                </a:lnTo>
                <a:lnTo>
                  <a:pt x="10585" y="9247"/>
                </a:lnTo>
                <a:lnTo>
                  <a:pt x="10536" y="9271"/>
                </a:lnTo>
                <a:lnTo>
                  <a:pt x="10536" y="9296"/>
                </a:lnTo>
                <a:lnTo>
                  <a:pt x="10536" y="9344"/>
                </a:lnTo>
                <a:lnTo>
                  <a:pt x="10560" y="9369"/>
                </a:lnTo>
                <a:lnTo>
                  <a:pt x="10828" y="9442"/>
                </a:lnTo>
                <a:lnTo>
                  <a:pt x="11096" y="9490"/>
                </a:lnTo>
                <a:lnTo>
                  <a:pt x="11363" y="9539"/>
                </a:lnTo>
                <a:lnTo>
                  <a:pt x="11631" y="9563"/>
                </a:lnTo>
                <a:lnTo>
                  <a:pt x="12191" y="9539"/>
                </a:lnTo>
                <a:lnTo>
                  <a:pt x="12726" y="9515"/>
                </a:lnTo>
                <a:lnTo>
                  <a:pt x="13213" y="9490"/>
                </a:lnTo>
                <a:lnTo>
                  <a:pt x="13724" y="9417"/>
                </a:lnTo>
                <a:lnTo>
                  <a:pt x="13967" y="9369"/>
                </a:lnTo>
                <a:lnTo>
                  <a:pt x="14210" y="9320"/>
                </a:lnTo>
                <a:lnTo>
                  <a:pt x="14429" y="9223"/>
                </a:lnTo>
                <a:lnTo>
                  <a:pt x="14648" y="9125"/>
                </a:lnTo>
                <a:lnTo>
                  <a:pt x="14648" y="9125"/>
                </a:lnTo>
                <a:lnTo>
                  <a:pt x="14600" y="9612"/>
                </a:lnTo>
                <a:lnTo>
                  <a:pt x="13748" y="9855"/>
                </a:lnTo>
                <a:lnTo>
                  <a:pt x="13310" y="9977"/>
                </a:lnTo>
                <a:lnTo>
                  <a:pt x="12872" y="10050"/>
                </a:lnTo>
                <a:lnTo>
                  <a:pt x="12410" y="10050"/>
                </a:lnTo>
                <a:lnTo>
                  <a:pt x="11947" y="10026"/>
                </a:lnTo>
                <a:lnTo>
                  <a:pt x="11485" y="9977"/>
                </a:lnTo>
                <a:lnTo>
                  <a:pt x="11266" y="9977"/>
                </a:lnTo>
                <a:lnTo>
                  <a:pt x="11047" y="10001"/>
                </a:lnTo>
                <a:lnTo>
                  <a:pt x="10974" y="10026"/>
                </a:lnTo>
                <a:lnTo>
                  <a:pt x="10950" y="10074"/>
                </a:lnTo>
                <a:lnTo>
                  <a:pt x="10950" y="10123"/>
                </a:lnTo>
                <a:lnTo>
                  <a:pt x="10998" y="10172"/>
                </a:lnTo>
                <a:lnTo>
                  <a:pt x="11217" y="10293"/>
                </a:lnTo>
                <a:lnTo>
                  <a:pt x="11461" y="10366"/>
                </a:lnTo>
                <a:lnTo>
                  <a:pt x="11704" y="10439"/>
                </a:lnTo>
                <a:lnTo>
                  <a:pt x="11996" y="10464"/>
                </a:lnTo>
                <a:lnTo>
                  <a:pt x="12264" y="10464"/>
                </a:lnTo>
                <a:lnTo>
                  <a:pt x="12531" y="10439"/>
                </a:lnTo>
                <a:lnTo>
                  <a:pt x="13042" y="10415"/>
                </a:lnTo>
                <a:lnTo>
                  <a:pt x="13432" y="10342"/>
                </a:lnTo>
                <a:lnTo>
                  <a:pt x="13821" y="10269"/>
                </a:lnTo>
                <a:lnTo>
                  <a:pt x="14210" y="10123"/>
                </a:lnTo>
                <a:lnTo>
                  <a:pt x="14551" y="9953"/>
                </a:lnTo>
                <a:lnTo>
                  <a:pt x="14551" y="10074"/>
                </a:lnTo>
                <a:lnTo>
                  <a:pt x="14454" y="10537"/>
                </a:lnTo>
                <a:lnTo>
                  <a:pt x="14113" y="10585"/>
                </a:lnTo>
                <a:lnTo>
                  <a:pt x="13772" y="10658"/>
                </a:lnTo>
                <a:lnTo>
                  <a:pt x="13456" y="10756"/>
                </a:lnTo>
                <a:lnTo>
                  <a:pt x="13140" y="10829"/>
                </a:lnTo>
                <a:lnTo>
                  <a:pt x="12702" y="10853"/>
                </a:lnTo>
                <a:lnTo>
                  <a:pt x="12264" y="10902"/>
                </a:lnTo>
                <a:lnTo>
                  <a:pt x="11826" y="10950"/>
                </a:lnTo>
                <a:lnTo>
                  <a:pt x="11607" y="10999"/>
                </a:lnTo>
                <a:lnTo>
                  <a:pt x="11412" y="11072"/>
                </a:lnTo>
                <a:lnTo>
                  <a:pt x="11388" y="11096"/>
                </a:lnTo>
                <a:lnTo>
                  <a:pt x="11412" y="11121"/>
                </a:lnTo>
                <a:lnTo>
                  <a:pt x="11607" y="11218"/>
                </a:lnTo>
                <a:lnTo>
                  <a:pt x="11826" y="11267"/>
                </a:lnTo>
                <a:lnTo>
                  <a:pt x="12045" y="11291"/>
                </a:lnTo>
                <a:lnTo>
                  <a:pt x="12288" y="11291"/>
                </a:lnTo>
                <a:lnTo>
                  <a:pt x="12750" y="11242"/>
                </a:lnTo>
                <a:lnTo>
                  <a:pt x="13188" y="11194"/>
                </a:lnTo>
                <a:lnTo>
                  <a:pt x="13748" y="11121"/>
                </a:lnTo>
                <a:lnTo>
                  <a:pt x="14064" y="11048"/>
                </a:lnTo>
                <a:lnTo>
                  <a:pt x="14356" y="10950"/>
                </a:lnTo>
                <a:lnTo>
                  <a:pt x="14162" y="11729"/>
                </a:lnTo>
                <a:lnTo>
                  <a:pt x="13845" y="11753"/>
                </a:lnTo>
                <a:lnTo>
                  <a:pt x="13553" y="11778"/>
                </a:lnTo>
                <a:lnTo>
                  <a:pt x="12921" y="11875"/>
                </a:lnTo>
                <a:lnTo>
                  <a:pt x="12653" y="11875"/>
                </a:lnTo>
                <a:lnTo>
                  <a:pt x="12337" y="11899"/>
                </a:lnTo>
                <a:lnTo>
                  <a:pt x="12191" y="11899"/>
                </a:lnTo>
                <a:lnTo>
                  <a:pt x="12069" y="11948"/>
                </a:lnTo>
                <a:lnTo>
                  <a:pt x="11923" y="11997"/>
                </a:lnTo>
                <a:lnTo>
                  <a:pt x="11801" y="12070"/>
                </a:lnTo>
                <a:lnTo>
                  <a:pt x="11801" y="12094"/>
                </a:lnTo>
                <a:lnTo>
                  <a:pt x="11801" y="12118"/>
                </a:lnTo>
                <a:lnTo>
                  <a:pt x="11923" y="12191"/>
                </a:lnTo>
                <a:lnTo>
                  <a:pt x="12069" y="12240"/>
                </a:lnTo>
                <a:lnTo>
                  <a:pt x="12191" y="12264"/>
                </a:lnTo>
                <a:lnTo>
                  <a:pt x="12653" y="12264"/>
                </a:lnTo>
                <a:lnTo>
                  <a:pt x="12921" y="12216"/>
                </a:lnTo>
                <a:lnTo>
                  <a:pt x="13505" y="12167"/>
                </a:lnTo>
                <a:lnTo>
                  <a:pt x="13772" y="12143"/>
                </a:lnTo>
                <a:lnTo>
                  <a:pt x="14064" y="12070"/>
                </a:lnTo>
                <a:lnTo>
                  <a:pt x="14064" y="12070"/>
                </a:lnTo>
                <a:lnTo>
                  <a:pt x="13943" y="12483"/>
                </a:lnTo>
                <a:lnTo>
                  <a:pt x="13845" y="12848"/>
                </a:lnTo>
                <a:lnTo>
                  <a:pt x="13724" y="12800"/>
                </a:lnTo>
                <a:lnTo>
                  <a:pt x="13626" y="12775"/>
                </a:lnTo>
                <a:lnTo>
                  <a:pt x="13383" y="12775"/>
                </a:lnTo>
                <a:lnTo>
                  <a:pt x="12896" y="12848"/>
                </a:lnTo>
                <a:lnTo>
                  <a:pt x="12337" y="12897"/>
                </a:lnTo>
                <a:lnTo>
                  <a:pt x="12069" y="12946"/>
                </a:lnTo>
                <a:lnTo>
                  <a:pt x="11777" y="13043"/>
                </a:lnTo>
                <a:lnTo>
                  <a:pt x="11753" y="13067"/>
                </a:lnTo>
                <a:lnTo>
                  <a:pt x="11753" y="13116"/>
                </a:lnTo>
                <a:lnTo>
                  <a:pt x="11777" y="13165"/>
                </a:lnTo>
                <a:lnTo>
                  <a:pt x="11801" y="13189"/>
                </a:lnTo>
                <a:lnTo>
                  <a:pt x="12069" y="13238"/>
                </a:lnTo>
                <a:lnTo>
                  <a:pt x="12361" y="13238"/>
                </a:lnTo>
                <a:lnTo>
                  <a:pt x="12896" y="13213"/>
                </a:lnTo>
                <a:lnTo>
                  <a:pt x="13334" y="13189"/>
                </a:lnTo>
                <a:lnTo>
                  <a:pt x="13578" y="13165"/>
                </a:lnTo>
                <a:lnTo>
                  <a:pt x="13675" y="13140"/>
                </a:lnTo>
                <a:lnTo>
                  <a:pt x="13772" y="13092"/>
                </a:lnTo>
                <a:lnTo>
                  <a:pt x="13772" y="13092"/>
                </a:lnTo>
                <a:lnTo>
                  <a:pt x="13505" y="13870"/>
                </a:lnTo>
                <a:lnTo>
                  <a:pt x="13310" y="13870"/>
                </a:lnTo>
                <a:lnTo>
                  <a:pt x="13115" y="13895"/>
                </a:lnTo>
                <a:lnTo>
                  <a:pt x="12896" y="13919"/>
                </a:lnTo>
                <a:lnTo>
                  <a:pt x="12702" y="13943"/>
                </a:lnTo>
                <a:lnTo>
                  <a:pt x="12483" y="13943"/>
                </a:lnTo>
                <a:lnTo>
                  <a:pt x="12239" y="13919"/>
                </a:lnTo>
                <a:lnTo>
                  <a:pt x="11777" y="13870"/>
                </a:lnTo>
                <a:lnTo>
                  <a:pt x="11753" y="13895"/>
                </a:lnTo>
                <a:lnTo>
                  <a:pt x="11753" y="13919"/>
                </a:lnTo>
                <a:lnTo>
                  <a:pt x="11947" y="14041"/>
                </a:lnTo>
                <a:lnTo>
                  <a:pt x="12142" y="14138"/>
                </a:lnTo>
                <a:lnTo>
                  <a:pt x="12361" y="14187"/>
                </a:lnTo>
                <a:lnTo>
                  <a:pt x="12604" y="14211"/>
                </a:lnTo>
                <a:lnTo>
                  <a:pt x="12775" y="14235"/>
                </a:lnTo>
                <a:lnTo>
                  <a:pt x="13188" y="14235"/>
                </a:lnTo>
                <a:lnTo>
                  <a:pt x="13383" y="14187"/>
                </a:lnTo>
                <a:lnTo>
                  <a:pt x="13383" y="14187"/>
                </a:lnTo>
                <a:lnTo>
                  <a:pt x="13286" y="14430"/>
                </a:lnTo>
                <a:lnTo>
                  <a:pt x="13261" y="14454"/>
                </a:lnTo>
                <a:lnTo>
                  <a:pt x="13237" y="14479"/>
                </a:lnTo>
                <a:lnTo>
                  <a:pt x="13213" y="14576"/>
                </a:lnTo>
                <a:lnTo>
                  <a:pt x="13140" y="14527"/>
                </a:lnTo>
                <a:lnTo>
                  <a:pt x="12872" y="14527"/>
                </a:lnTo>
                <a:lnTo>
                  <a:pt x="12507" y="14552"/>
                </a:lnTo>
                <a:lnTo>
                  <a:pt x="12288" y="14552"/>
                </a:lnTo>
                <a:lnTo>
                  <a:pt x="12069" y="14503"/>
                </a:lnTo>
                <a:lnTo>
                  <a:pt x="11850" y="14479"/>
                </a:lnTo>
                <a:lnTo>
                  <a:pt x="11631" y="14454"/>
                </a:lnTo>
                <a:lnTo>
                  <a:pt x="11582" y="14479"/>
                </a:lnTo>
                <a:lnTo>
                  <a:pt x="11558" y="14503"/>
                </a:lnTo>
                <a:lnTo>
                  <a:pt x="11558" y="14552"/>
                </a:lnTo>
                <a:lnTo>
                  <a:pt x="11582" y="14600"/>
                </a:lnTo>
                <a:lnTo>
                  <a:pt x="11655" y="14673"/>
                </a:lnTo>
                <a:lnTo>
                  <a:pt x="11753" y="14746"/>
                </a:lnTo>
                <a:lnTo>
                  <a:pt x="11947" y="14844"/>
                </a:lnTo>
                <a:lnTo>
                  <a:pt x="12166" y="14917"/>
                </a:lnTo>
                <a:lnTo>
                  <a:pt x="12410" y="14941"/>
                </a:lnTo>
                <a:lnTo>
                  <a:pt x="12750" y="14941"/>
                </a:lnTo>
                <a:lnTo>
                  <a:pt x="12945" y="14892"/>
                </a:lnTo>
                <a:lnTo>
                  <a:pt x="13115" y="14819"/>
                </a:lnTo>
                <a:lnTo>
                  <a:pt x="12872" y="15257"/>
                </a:lnTo>
                <a:lnTo>
                  <a:pt x="12750" y="15233"/>
                </a:lnTo>
                <a:lnTo>
                  <a:pt x="12629" y="15257"/>
                </a:lnTo>
                <a:lnTo>
                  <a:pt x="12385" y="15257"/>
                </a:lnTo>
                <a:lnTo>
                  <a:pt x="12191" y="15233"/>
                </a:lnTo>
                <a:lnTo>
                  <a:pt x="11996" y="15209"/>
                </a:lnTo>
                <a:lnTo>
                  <a:pt x="11801" y="15184"/>
                </a:lnTo>
                <a:lnTo>
                  <a:pt x="11631" y="15184"/>
                </a:lnTo>
                <a:lnTo>
                  <a:pt x="11582" y="15209"/>
                </a:lnTo>
                <a:lnTo>
                  <a:pt x="11607" y="15257"/>
                </a:lnTo>
                <a:lnTo>
                  <a:pt x="11655" y="15330"/>
                </a:lnTo>
                <a:lnTo>
                  <a:pt x="11728" y="15403"/>
                </a:lnTo>
                <a:lnTo>
                  <a:pt x="11801" y="15476"/>
                </a:lnTo>
                <a:lnTo>
                  <a:pt x="11899" y="15525"/>
                </a:lnTo>
                <a:lnTo>
                  <a:pt x="12093" y="15574"/>
                </a:lnTo>
                <a:lnTo>
                  <a:pt x="12288" y="15598"/>
                </a:lnTo>
                <a:lnTo>
                  <a:pt x="12458" y="15622"/>
                </a:lnTo>
                <a:lnTo>
                  <a:pt x="12653" y="15622"/>
                </a:lnTo>
                <a:lnTo>
                  <a:pt x="12458" y="15890"/>
                </a:lnTo>
                <a:lnTo>
                  <a:pt x="12264" y="15866"/>
                </a:lnTo>
                <a:lnTo>
                  <a:pt x="12045" y="15890"/>
                </a:lnTo>
                <a:lnTo>
                  <a:pt x="11826" y="15866"/>
                </a:lnTo>
                <a:lnTo>
                  <a:pt x="11631" y="15841"/>
                </a:lnTo>
                <a:lnTo>
                  <a:pt x="11558" y="15841"/>
                </a:lnTo>
                <a:lnTo>
                  <a:pt x="11461" y="15890"/>
                </a:lnTo>
                <a:lnTo>
                  <a:pt x="11509" y="15987"/>
                </a:lnTo>
                <a:lnTo>
                  <a:pt x="11607" y="16060"/>
                </a:lnTo>
                <a:lnTo>
                  <a:pt x="11728" y="16133"/>
                </a:lnTo>
                <a:lnTo>
                  <a:pt x="11850" y="16157"/>
                </a:lnTo>
                <a:lnTo>
                  <a:pt x="8930" y="16206"/>
                </a:lnTo>
                <a:lnTo>
                  <a:pt x="7324" y="16206"/>
                </a:lnTo>
                <a:lnTo>
                  <a:pt x="5694" y="16182"/>
                </a:lnTo>
                <a:lnTo>
                  <a:pt x="5718" y="16109"/>
                </a:lnTo>
                <a:lnTo>
                  <a:pt x="5718" y="16036"/>
                </a:lnTo>
                <a:lnTo>
                  <a:pt x="5694" y="15963"/>
                </a:lnTo>
                <a:lnTo>
                  <a:pt x="5645" y="15890"/>
                </a:lnTo>
                <a:lnTo>
                  <a:pt x="5305" y="15428"/>
                </a:lnTo>
                <a:lnTo>
                  <a:pt x="5013" y="14965"/>
                </a:lnTo>
                <a:lnTo>
                  <a:pt x="4721" y="14454"/>
                </a:lnTo>
                <a:lnTo>
                  <a:pt x="4477" y="13968"/>
                </a:lnTo>
                <a:lnTo>
                  <a:pt x="4258" y="13432"/>
                </a:lnTo>
                <a:lnTo>
                  <a:pt x="4064" y="12897"/>
                </a:lnTo>
                <a:lnTo>
                  <a:pt x="3869" y="12362"/>
                </a:lnTo>
                <a:lnTo>
                  <a:pt x="3723" y="11826"/>
                </a:lnTo>
                <a:lnTo>
                  <a:pt x="3553" y="11267"/>
                </a:lnTo>
                <a:lnTo>
                  <a:pt x="3431" y="10683"/>
                </a:lnTo>
                <a:lnTo>
                  <a:pt x="3163" y="9539"/>
                </a:lnTo>
                <a:lnTo>
                  <a:pt x="3090" y="9125"/>
                </a:lnTo>
                <a:lnTo>
                  <a:pt x="3042" y="8736"/>
                </a:lnTo>
                <a:lnTo>
                  <a:pt x="3017" y="8371"/>
                </a:lnTo>
                <a:lnTo>
                  <a:pt x="3017" y="7982"/>
                </a:lnTo>
                <a:close/>
                <a:moveTo>
                  <a:pt x="4258" y="14746"/>
                </a:moveTo>
                <a:lnTo>
                  <a:pt x="4502" y="15209"/>
                </a:lnTo>
                <a:lnTo>
                  <a:pt x="4064" y="15257"/>
                </a:lnTo>
                <a:lnTo>
                  <a:pt x="3626" y="15379"/>
                </a:lnTo>
                <a:lnTo>
                  <a:pt x="3455" y="15428"/>
                </a:lnTo>
                <a:lnTo>
                  <a:pt x="3285" y="15501"/>
                </a:lnTo>
                <a:lnTo>
                  <a:pt x="3115" y="15622"/>
                </a:lnTo>
                <a:lnTo>
                  <a:pt x="3042" y="15671"/>
                </a:lnTo>
                <a:lnTo>
                  <a:pt x="2993" y="15744"/>
                </a:lnTo>
                <a:lnTo>
                  <a:pt x="2944" y="15914"/>
                </a:lnTo>
                <a:lnTo>
                  <a:pt x="2944" y="16060"/>
                </a:lnTo>
                <a:lnTo>
                  <a:pt x="2993" y="16182"/>
                </a:lnTo>
                <a:lnTo>
                  <a:pt x="3066" y="16279"/>
                </a:lnTo>
                <a:lnTo>
                  <a:pt x="3163" y="16352"/>
                </a:lnTo>
                <a:lnTo>
                  <a:pt x="3309" y="16401"/>
                </a:lnTo>
                <a:lnTo>
                  <a:pt x="3455" y="16449"/>
                </a:lnTo>
                <a:lnTo>
                  <a:pt x="3601" y="16474"/>
                </a:lnTo>
                <a:lnTo>
                  <a:pt x="4283" y="16547"/>
                </a:lnTo>
                <a:lnTo>
                  <a:pt x="4988" y="16571"/>
                </a:lnTo>
                <a:lnTo>
                  <a:pt x="6375" y="16620"/>
                </a:lnTo>
                <a:lnTo>
                  <a:pt x="9125" y="16620"/>
                </a:lnTo>
                <a:lnTo>
                  <a:pt x="11801" y="16571"/>
                </a:lnTo>
                <a:lnTo>
                  <a:pt x="13018" y="16571"/>
                </a:lnTo>
                <a:lnTo>
                  <a:pt x="13626" y="16547"/>
                </a:lnTo>
                <a:lnTo>
                  <a:pt x="13943" y="16522"/>
                </a:lnTo>
                <a:lnTo>
                  <a:pt x="14235" y="16498"/>
                </a:lnTo>
                <a:lnTo>
                  <a:pt x="14381" y="16449"/>
                </a:lnTo>
                <a:lnTo>
                  <a:pt x="14527" y="16376"/>
                </a:lnTo>
                <a:lnTo>
                  <a:pt x="14673" y="16303"/>
                </a:lnTo>
                <a:lnTo>
                  <a:pt x="14819" y="16182"/>
                </a:lnTo>
                <a:lnTo>
                  <a:pt x="14916" y="16060"/>
                </a:lnTo>
                <a:lnTo>
                  <a:pt x="14965" y="15914"/>
                </a:lnTo>
                <a:lnTo>
                  <a:pt x="14965" y="15841"/>
                </a:lnTo>
                <a:lnTo>
                  <a:pt x="14965" y="15744"/>
                </a:lnTo>
                <a:lnTo>
                  <a:pt x="14940" y="15671"/>
                </a:lnTo>
                <a:lnTo>
                  <a:pt x="14916" y="15574"/>
                </a:lnTo>
                <a:lnTo>
                  <a:pt x="14794" y="15403"/>
                </a:lnTo>
                <a:lnTo>
                  <a:pt x="14648" y="15282"/>
                </a:lnTo>
                <a:lnTo>
                  <a:pt x="14478" y="15209"/>
                </a:lnTo>
                <a:lnTo>
                  <a:pt x="14308" y="15184"/>
                </a:lnTo>
                <a:lnTo>
                  <a:pt x="14137" y="15160"/>
                </a:lnTo>
                <a:lnTo>
                  <a:pt x="13553" y="15160"/>
                </a:lnTo>
                <a:lnTo>
                  <a:pt x="13699" y="14819"/>
                </a:lnTo>
                <a:lnTo>
                  <a:pt x="13724" y="14771"/>
                </a:lnTo>
                <a:lnTo>
                  <a:pt x="14454" y="14844"/>
                </a:lnTo>
                <a:lnTo>
                  <a:pt x="14794" y="14917"/>
                </a:lnTo>
                <a:lnTo>
                  <a:pt x="15135" y="14990"/>
                </a:lnTo>
                <a:lnTo>
                  <a:pt x="15500" y="15087"/>
                </a:lnTo>
                <a:lnTo>
                  <a:pt x="15816" y="15184"/>
                </a:lnTo>
                <a:lnTo>
                  <a:pt x="16157" y="15330"/>
                </a:lnTo>
                <a:lnTo>
                  <a:pt x="16497" y="15452"/>
                </a:lnTo>
                <a:lnTo>
                  <a:pt x="16741" y="15598"/>
                </a:lnTo>
                <a:lnTo>
                  <a:pt x="16911" y="15744"/>
                </a:lnTo>
                <a:lnTo>
                  <a:pt x="17033" y="15914"/>
                </a:lnTo>
                <a:lnTo>
                  <a:pt x="17081" y="16060"/>
                </a:lnTo>
                <a:lnTo>
                  <a:pt x="17081" y="16230"/>
                </a:lnTo>
                <a:lnTo>
                  <a:pt x="17008" y="16401"/>
                </a:lnTo>
                <a:lnTo>
                  <a:pt x="16911" y="16547"/>
                </a:lnTo>
                <a:lnTo>
                  <a:pt x="16789" y="16717"/>
                </a:lnTo>
                <a:lnTo>
                  <a:pt x="16643" y="16863"/>
                </a:lnTo>
                <a:lnTo>
                  <a:pt x="16449" y="17009"/>
                </a:lnTo>
                <a:lnTo>
                  <a:pt x="16059" y="17277"/>
                </a:lnTo>
                <a:lnTo>
                  <a:pt x="15670" y="17496"/>
                </a:lnTo>
                <a:lnTo>
                  <a:pt x="15305" y="17642"/>
                </a:lnTo>
                <a:lnTo>
                  <a:pt x="14965" y="17763"/>
                </a:lnTo>
                <a:lnTo>
                  <a:pt x="14600" y="17836"/>
                </a:lnTo>
                <a:lnTo>
                  <a:pt x="14259" y="17909"/>
                </a:lnTo>
                <a:lnTo>
                  <a:pt x="13894" y="17958"/>
                </a:lnTo>
                <a:lnTo>
                  <a:pt x="13140" y="18007"/>
                </a:lnTo>
                <a:lnTo>
                  <a:pt x="12410" y="18055"/>
                </a:lnTo>
                <a:lnTo>
                  <a:pt x="11558" y="18080"/>
                </a:lnTo>
                <a:lnTo>
                  <a:pt x="10706" y="18080"/>
                </a:lnTo>
                <a:lnTo>
                  <a:pt x="9027" y="18055"/>
                </a:lnTo>
                <a:lnTo>
                  <a:pt x="7324" y="18031"/>
                </a:lnTo>
                <a:lnTo>
                  <a:pt x="6473" y="18007"/>
                </a:lnTo>
                <a:lnTo>
                  <a:pt x="5645" y="17982"/>
                </a:lnTo>
                <a:lnTo>
                  <a:pt x="4794" y="17934"/>
                </a:lnTo>
                <a:lnTo>
                  <a:pt x="3942" y="17861"/>
                </a:lnTo>
                <a:lnTo>
                  <a:pt x="3115" y="17739"/>
                </a:lnTo>
                <a:lnTo>
                  <a:pt x="2287" y="17593"/>
                </a:lnTo>
                <a:lnTo>
                  <a:pt x="1898" y="17496"/>
                </a:lnTo>
                <a:lnTo>
                  <a:pt x="1509" y="17350"/>
                </a:lnTo>
                <a:lnTo>
                  <a:pt x="1168" y="17179"/>
                </a:lnTo>
                <a:lnTo>
                  <a:pt x="827" y="16985"/>
                </a:lnTo>
                <a:lnTo>
                  <a:pt x="633" y="16839"/>
                </a:lnTo>
                <a:lnTo>
                  <a:pt x="487" y="16668"/>
                </a:lnTo>
                <a:lnTo>
                  <a:pt x="365" y="16449"/>
                </a:lnTo>
                <a:lnTo>
                  <a:pt x="316" y="16328"/>
                </a:lnTo>
                <a:lnTo>
                  <a:pt x="316" y="16230"/>
                </a:lnTo>
                <a:lnTo>
                  <a:pt x="316" y="16085"/>
                </a:lnTo>
                <a:lnTo>
                  <a:pt x="341" y="15963"/>
                </a:lnTo>
                <a:lnTo>
                  <a:pt x="414" y="15866"/>
                </a:lnTo>
                <a:lnTo>
                  <a:pt x="511" y="15768"/>
                </a:lnTo>
                <a:lnTo>
                  <a:pt x="730" y="15622"/>
                </a:lnTo>
                <a:lnTo>
                  <a:pt x="949" y="15501"/>
                </a:lnTo>
                <a:lnTo>
                  <a:pt x="1314" y="15330"/>
                </a:lnTo>
                <a:lnTo>
                  <a:pt x="1728" y="15184"/>
                </a:lnTo>
                <a:lnTo>
                  <a:pt x="2141" y="15063"/>
                </a:lnTo>
                <a:lnTo>
                  <a:pt x="2555" y="14965"/>
                </a:lnTo>
                <a:lnTo>
                  <a:pt x="2993" y="14892"/>
                </a:lnTo>
                <a:lnTo>
                  <a:pt x="3407" y="14844"/>
                </a:lnTo>
                <a:lnTo>
                  <a:pt x="4258" y="14746"/>
                </a:lnTo>
                <a:close/>
                <a:moveTo>
                  <a:pt x="9076" y="6498"/>
                </a:moveTo>
                <a:lnTo>
                  <a:pt x="8103" y="6522"/>
                </a:lnTo>
                <a:lnTo>
                  <a:pt x="7129" y="6571"/>
                </a:lnTo>
                <a:lnTo>
                  <a:pt x="6156" y="6644"/>
                </a:lnTo>
                <a:lnTo>
                  <a:pt x="5183" y="6717"/>
                </a:lnTo>
                <a:lnTo>
                  <a:pt x="4526" y="6765"/>
                </a:lnTo>
                <a:lnTo>
                  <a:pt x="4161" y="6790"/>
                </a:lnTo>
                <a:lnTo>
                  <a:pt x="3796" y="6838"/>
                </a:lnTo>
                <a:lnTo>
                  <a:pt x="3431" y="6911"/>
                </a:lnTo>
                <a:lnTo>
                  <a:pt x="3285" y="6960"/>
                </a:lnTo>
                <a:lnTo>
                  <a:pt x="3115" y="7033"/>
                </a:lnTo>
                <a:lnTo>
                  <a:pt x="2993" y="7106"/>
                </a:lnTo>
                <a:lnTo>
                  <a:pt x="2847" y="7228"/>
                </a:lnTo>
                <a:lnTo>
                  <a:pt x="2750" y="7325"/>
                </a:lnTo>
                <a:lnTo>
                  <a:pt x="2652" y="7471"/>
                </a:lnTo>
                <a:lnTo>
                  <a:pt x="2628" y="7520"/>
                </a:lnTo>
                <a:lnTo>
                  <a:pt x="2628" y="7593"/>
                </a:lnTo>
                <a:lnTo>
                  <a:pt x="2652" y="7666"/>
                </a:lnTo>
                <a:lnTo>
                  <a:pt x="2579" y="7812"/>
                </a:lnTo>
                <a:lnTo>
                  <a:pt x="2555" y="7982"/>
                </a:lnTo>
                <a:lnTo>
                  <a:pt x="2531" y="8152"/>
                </a:lnTo>
                <a:lnTo>
                  <a:pt x="2506" y="8298"/>
                </a:lnTo>
                <a:lnTo>
                  <a:pt x="2360" y="8249"/>
                </a:lnTo>
                <a:lnTo>
                  <a:pt x="2214" y="8201"/>
                </a:lnTo>
                <a:lnTo>
                  <a:pt x="2044" y="8176"/>
                </a:lnTo>
                <a:lnTo>
                  <a:pt x="1874" y="8176"/>
                </a:lnTo>
                <a:lnTo>
                  <a:pt x="1557" y="8201"/>
                </a:lnTo>
                <a:lnTo>
                  <a:pt x="1265" y="8249"/>
                </a:lnTo>
                <a:lnTo>
                  <a:pt x="1046" y="8347"/>
                </a:lnTo>
                <a:lnTo>
                  <a:pt x="827" y="8468"/>
                </a:lnTo>
                <a:lnTo>
                  <a:pt x="657" y="8639"/>
                </a:lnTo>
                <a:lnTo>
                  <a:pt x="487" y="8833"/>
                </a:lnTo>
                <a:lnTo>
                  <a:pt x="365" y="9052"/>
                </a:lnTo>
                <a:lnTo>
                  <a:pt x="268" y="9271"/>
                </a:lnTo>
                <a:lnTo>
                  <a:pt x="195" y="9515"/>
                </a:lnTo>
                <a:lnTo>
                  <a:pt x="170" y="9758"/>
                </a:lnTo>
                <a:lnTo>
                  <a:pt x="170" y="10026"/>
                </a:lnTo>
                <a:lnTo>
                  <a:pt x="219" y="10293"/>
                </a:lnTo>
                <a:lnTo>
                  <a:pt x="292" y="10537"/>
                </a:lnTo>
                <a:lnTo>
                  <a:pt x="389" y="10780"/>
                </a:lnTo>
                <a:lnTo>
                  <a:pt x="535" y="10999"/>
                </a:lnTo>
                <a:lnTo>
                  <a:pt x="706" y="11194"/>
                </a:lnTo>
                <a:lnTo>
                  <a:pt x="900" y="11388"/>
                </a:lnTo>
                <a:lnTo>
                  <a:pt x="1095" y="11559"/>
                </a:lnTo>
                <a:lnTo>
                  <a:pt x="1363" y="11729"/>
                </a:lnTo>
                <a:lnTo>
                  <a:pt x="1606" y="11899"/>
                </a:lnTo>
                <a:lnTo>
                  <a:pt x="2117" y="12240"/>
                </a:lnTo>
                <a:lnTo>
                  <a:pt x="2409" y="12459"/>
                </a:lnTo>
                <a:lnTo>
                  <a:pt x="2531" y="12581"/>
                </a:lnTo>
                <a:lnTo>
                  <a:pt x="2652" y="12727"/>
                </a:lnTo>
                <a:lnTo>
                  <a:pt x="2725" y="12873"/>
                </a:lnTo>
                <a:lnTo>
                  <a:pt x="2774" y="13043"/>
                </a:lnTo>
                <a:lnTo>
                  <a:pt x="2750" y="13165"/>
                </a:lnTo>
                <a:lnTo>
                  <a:pt x="2725" y="13238"/>
                </a:lnTo>
                <a:lnTo>
                  <a:pt x="2677" y="13262"/>
                </a:lnTo>
                <a:lnTo>
                  <a:pt x="2604" y="13262"/>
                </a:lnTo>
                <a:lnTo>
                  <a:pt x="2531" y="13213"/>
                </a:lnTo>
                <a:lnTo>
                  <a:pt x="2458" y="13189"/>
                </a:lnTo>
                <a:lnTo>
                  <a:pt x="2312" y="13165"/>
                </a:lnTo>
                <a:lnTo>
                  <a:pt x="2190" y="13213"/>
                </a:lnTo>
                <a:lnTo>
                  <a:pt x="2068" y="13286"/>
                </a:lnTo>
                <a:lnTo>
                  <a:pt x="1995" y="13408"/>
                </a:lnTo>
                <a:lnTo>
                  <a:pt x="1971" y="13530"/>
                </a:lnTo>
                <a:lnTo>
                  <a:pt x="1971" y="13603"/>
                </a:lnTo>
                <a:lnTo>
                  <a:pt x="1995" y="13651"/>
                </a:lnTo>
                <a:lnTo>
                  <a:pt x="2020" y="13724"/>
                </a:lnTo>
                <a:lnTo>
                  <a:pt x="2093" y="13773"/>
                </a:lnTo>
                <a:lnTo>
                  <a:pt x="2263" y="13895"/>
                </a:lnTo>
                <a:lnTo>
                  <a:pt x="2458" y="13968"/>
                </a:lnTo>
                <a:lnTo>
                  <a:pt x="2677" y="13992"/>
                </a:lnTo>
                <a:lnTo>
                  <a:pt x="2871" y="13968"/>
                </a:lnTo>
                <a:lnTo>
                  <a:pt x="3066" y="13895"/>
                </a:lnTo>
                <a:lnTo>
                  <a:pt x="3236" y="13773"/>
                </a:lnTo>
                <a:lnTo>
                  <a:pt x="3309" y="13700"/>
                </a:lnTo>
                <a:lnTo>
                  <a:pt x="3358" y="13603"/>
                </a:lnTo>
                <a:lnTo>
                  <a:pt x="3431" y="13505"/>
                </a:lnTo>
                <a:lnTo>
                  <a:pt x="3455" y="13408"/>
                </a:lnTo>
                <a:lnTo>
                  <a:pt x="3504" y="13213"/>
                </a:lnTo>
                <a:lnTo>
                  <a:pt x="3504" y="13019"/>
                </a:lnTo>
                <a:lnTo>
                  <a:pt x="3650" y="13432"/>
                </a:lnTo>
                <a:lnTo>
                  <a:pt x="3820" y="13822"/>
                </a:lnTo>
                <a:lnTo>
                  <a:pt x="3991" y="14211"/>
                </a:lnTo>
                <a:lnTo>
                  <a:pt x="4185" y="14600"/>
                </a:lnTo>
                <a:lnTo>
                  <a:pt x="3723" y="14600"/>
                </a:lnTo>
                <a:lnTo>
                  <a:pt x="3285" y="14625"/>
                </a:lnTo>
                <a:lnTo>
                  <a:pt x="2823" y="14673"/>
                </a:lnTo>
                <a:lnTo>
                  <a:pt x="2385" y="14746"/>
                </a:lnTo>
                <a:lnTo>
                  <a:pt x="1922" y="14819"/>
                </a:lnTo>
                <a:lnTo>
                  <a:pt x="1484" y="14941"/>
                </a:lnTo>
                <a:lnTo>
                  <a:pt x="1071" y="15087"/>
                </a:lnTo>
                <a:lnTo>
                  <a:pt x="657" y="15282"/>
                </a:lnTo>
                <a:lnTo>
                  <a:pt x="487" y="15379"/>
                </a:lnTo>
                <a:lnTo>
                  <a:pt x="341" y="15476"/>
                </a:lnTo>
                <a:lnTo>
                  <a:pt x="219" y="15574"/>
                </a:lnTo>
                <a:lnTo>
                  <a:pt x="122" y="15695"/>
                </a:lnTo>
                <a:lnTo>
                  <a:pt x="49" y="15841"/>
                </a:lnTo>
                <a:lnTo>
                  <a:pt x="24" y="15963"/>
                </a:lnTo>
                <a:lnTo>
                  <a:pt x="0" y="16109"/>
                </a:lnTo>
                <a:lnTo>
                  <a:pt x="0" y="16255"/>
                </a:lnTo>
                <a:lnTo>
                  <a:pt x="24" y="16376"/>
                </a:lnTo>
                <a:lnTo>
                  <a:pt x="49" y="16522"/>
                </a:lnTo>
                <a:lnTo>
                  <a:pt x="122" y="16668"/>
                </a:lnTo>
                <a:lnTo>
                  <a:pt x="195" y="16790"/>
                </a:lnTo>
                <a:lnTo>
                  <a:pt x="292" y="16936"/>
                </a:lnTo>
                <a:lnTo>
                  <a:pt x="389" y="17058"/>
                </a:lnTo>
                <a:lnTo>
                  <a:pt x="511" y="17179"/>
                </a:lnTo>
                <a:lnTo>
                  <a:pt x="633" y="17301"/>
                </a:lnTo>
                <a:lnTo>
                  <a:pt x="827" y="17423"/>
                </a:lnTo>
                <a:lnTo>
                  <a:pt x="1046" y="17544"/>
                </a:lnTo>
                <a:lnTo>
                  <a:pt x="1241" y="17642"/>
                </a:lnTo>
                <a:lnTo>
                  <a:pt x="1460" y="17739"/>
                </a:lnTo>
                <a:lnTo>
                  <a:pt x="1922" y="17885"/>
                </a:lnTo>
                <a:lnTo>
                  <a:pt x="2409" y="18007"/>
                </a:lnTo>
                <a:lnTo>
                  <a:pt x="2896" y="18080"/>
                </a:lnTo>
                <a:lnTo>
                  <a:pt x="3382" y="18128"/>
                </a:lnTo>
                <a:lnTo>
                  <a:pt x="4331" y="18226"/>
                </a:lnTo>
                <a:lnTo>
                  <a:pt x="5451" y="18299"/>
                </a:lnTo>
                <a:lnTo>
                  <a:pt x="6570" y="18347"/>
                </a:lnTo>
                <a:lnTo>
                  <a:pt x="8833" y="18396"/>
                </a:lnTo>
                <a:lnTo>
                  <a:pt x="9928" y="18420"/>
                </a:lnTo>
                <a:lnTo>
                  <a:pt x="11047" y="18420"/>
                </a:lnTo>
                <a:lnTo>
                  <a:pt x="12142" y="18396"/>
                </a:lnTo>
                <a:lnTo>
                  <a:pt x="13261" y="18347"/>
                </a:lnTo>
                <a:lnTo>
                  <a:pt x="13675" y="18323"/>
                </a:lnTo>
                <a:lnTo>
                  <a:pt x="14113" y="18274"/>
                </a:lnTo>
                <a:lnTo>
                  <a:pt x="14527" y="18201"/>
                </a:lnTo>
                <a:lnTo>
                  <a:pt x="14965" y="18128"/>
                </a:lnTo>
                <a:lnTo>
                  <a:pt x="15378" y="18007"/>
                </a:lnTo>
                <a:lnTo>
                  <a:pt x="15767" y="17861"/>
                </a:lnTo>
                <a:lnTo>
                  <a:pt x="16157" y="17690"/>
                </a:lnTo>
                <a:lnTo>
                  <a:pt x="16546" y="17471"/>
                </a:lnTo>
                <a:lnTo>
                  <a:pt x="16814" y="17277"/>
                </a:lnTo>
                <a:lnTo>
                  <a:pt x="17057" y="17033"/>
                </a:lnTo>
                <a:lnTo>
                  <a:pt x="17276" y="16766"/>
                </a:lnTo>
                <a:lnTo>
                  <a:pt x="17349" y="16620"/>
                </a:lnTo>
                <a:lnTo>
                  <a:pt x="17422" y="16474"/>
                </a:lnTo>
                <a:lnTo>
                  <a:pt x="17471" y="16328"/>
                </a:lnTo>
                <a:lnTo>
                  <a:pt x="17495" y="16157"/>
                </a:lnTo>
                <a:lnTo>
                  <a:pt x="17495" y="16012"/>
                </a:lnTo>
                <a:lnTo>
                  <a:pt x="17471" y="15866"/>
                </a:lnTo>
                <a:lnTo>
                  <a:pt x="17398" y="15720"/>
                </a:lnTo>
                <a:lnTo>
                  <a:pt x="17325" y="15598"/>
                </a:lnTo>
                <a:lnTo>
                  <a:pt x="17179" y="15452"/>
                </a:lnTo>
                <a:lnTo>
                  <a:pt x="17033" y="15330"/>
                </a:lnTo>
                <a:lnTo>
                  <a:pt x="16692" y="15111"/>
                </a:lnTo>
                <a:lnTo>
                  <a:pt x="16327" y="14941"/>
                </a:lnTo>
                <a:lnTo>
                  <a:pt x="15938" y="14795"/>
                </a:lnTo>
                <a:lnTo>
                  <a:pt x="15524" y="14673"/>
                </a:lnTo>
                <a:lnTo>
                  <a:pt x="15110" y="14576"/>
                </a:lnTo>
                <a:lnTo>
                  <a:pt x="14697" y="14503"/>
                </a:lnTo>
                <a:lnTo>
                  <a:pt x="14283" y="14454"/>
                </a:lnTo>
                <a:lnTo>
                  <a:pt x="13870" y="14406"/>
                </a:lnTo>
                <a:lnTo>
                  <a:pt x="14040" y="13968"/>
                </a:lnTo>
                <a:lnTo>
                  <a:pt x="14186" y="13530"/>
                </a:lnTo>
                <a:lnTo>
                  <a:pt x="14454" y="12629"/>
                </a:lnTo>
                <a:lnTo>
                  <a:pt x="14794" y="11340"/>
                </a:lnTo>
                <a:lnTo>
                  <a:pt x="14916" y="10683"/>
                </a:lnTo>
                <a:lnTo>
                  <a:pt x="15038" y="10026"/>
                </a:lnTo>
                <a:lnTo>
                  <a:pt x="15135" y="9417"/>
                </a:lnTo>
                <a:lnTo>
                  <a:pt x="15159" y="9077"/>
                </a:lnTo>
                <a:lnTo>
                  <a:pt x="15159" y="8760"/>
                </a:lnTo>
                <a:lnTo>
                  <a:pt x="15159" y="8444"/>
                </a:lnTo>
                <a:lnTo>
                  <a:pt x="15110" y="8128"/>
                </a:lnTo>
                <a:lnTo>
                  <a:pt x="15038" y="7836"/>
                </a:lnTo>
                <a:lnTo>
                  <a:pt x="14940" y="7544"/>
                </a:lnTo>
                <a:lnTo>
                  <a:pt x="14916" y="7495"/>
                </a:lnTo>
                <a:lnTo>
                  <a:pt x="14892" y="7471"/>
                </a:lnTo>
                <a:lnTo>
                  <a:pt x="14794" y="7447"/>
                </a:lnTo>
                <a:lnTo>
                  <a:pt x="14746" y="7325"/>
                </a:lnTo>
                <a:lnTo>
                  <a:pt x="14673" y="7228"/>
                </a:lnTo>
                <a:lnTo>
                  <a:pt x="14600" y="7130"/>
                </a:lnTo>
                <a:lnTo>
                  <a:pt x="14478" y="7057"/>
                </a:lnTo>
                <a:lnTo>
                  <a:pt x="14235" y="6936"/>
                </a:lnTo>
                <a:lnTo>
                  <a:pt x="13943" y="6863"/>
                </a:lnTo>
                <a:lnTo>
                  <a:pt x="13626" y="6790"/>
                </a:lnTo>
                <a:lnTo>
                  <a:pt x="13310" y="6765"/>
                </a:lnTo>
                <a:lnTo>
                  <a:pt x="12823" y="6717"/>
                </a:lnTo>
                <a:lnTo>
                  <a:pt x="11899" y="6595"/>
                </a:lnTo>
                <a:lnTo>
                  <a:pt x="10950" y="6522"/>
                </a:lnTo>
                <a:lnTo>
                  <a:pt x="10025" y="649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pic>
        <p:nvPicPr>
          <p:cNvPr descr="birds.jpg" id="352" name="Google Shape;352;p43"/>
          <p:cNvPicPr preferRelativeResize="0"/>
          <p:nvPr/>
        </p:nvPicPr>
        <p:blipFill>
          <a:blip r:embed="rId3">
            <a:alphaModFix/>
          </a:blip>
          <a:stretch>
            <a:fillRect/>
          </a:stretch>
        </p:blipFill>
        <p:spPr>
          <a:xfrm>
            <a:off x="0" y="0"/>
            <a:ext cx="9144000" cy="6858000"/>
          </a:xfrm>
          <a:prstGeom prst="rect">
            <a:avLst/>
          </a:prstGeom>
          <a:noFill/>
          <a:ln>
            <a:noFill/>
          </a:ln>
        </p:spPr>
      </p:pic>
      <p:sp>
        <p:nvSpPr>
          <p:cNvPr id="353" name="Google Shape;353;p43"/>
          <p:cNvSpPr txBox="1"/>
          <p:nvPr>
            <p:ph type="title"/>
          </p:nvPr>
        </p:nvSpPr>
        <p:spPr>
          <a:xfrm>
            <a:off x="2671800" y="2509050"/>
            <a:ext cx="3800400" cy="1839900"/>
          </a:xfrm>
          <a:prstGeom prst="rect">
            <a:avLst/>
          </a:prstGeom>
          <a:ln cap="flat"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600"/>
              </a:spcBef>
              <a:spcAft>
                <a:spcPts val="0"/>
              </a:spcAft>
              <a:buNone/>
            </a:pPr>
            <a:r>
              <a:rPr b="1" lang="en" sz="3000">
                <a:latin typeface="Raleway"/>
                <a:ea typeface="Raleway"/>
                <a:cs typeface="Raleway"/>
                <a:sym typeface="Raleway"/>
              </a:rPr>
              <a:t>MERCI</a:t>
            </a:r>
            <a:endParaRPr sz="2400"/>
          </a:p>
          <a:p>
            <a:pPr indent="0" lvl="0" marL="0" rtl="0" algn="ctr">
              <a:spcBef>
                <a:spcPts val="600"/>
              </a:spcBef>
              <a:spcAft>
                <a:spcPts val="0"/>
              </a:spcAft>
              <a:buNone/>
            </a:pPr>
            <a:r>
              <a:rPr lang="en" sz="2400"/>
              <a:t>et très bonne soirée</a:t>
            </a:r>
            <a:endParaRPr sz="2400"/>
          </a:p>
        </p:txBody>
      </p:sp>
      <p:sp>
        <p:nvSpPr>
          <p:cNvPr id="354" name="Google Shape;354;p43"/>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55" name="Google Shape;355;p43"/>
          <p:cNvSpPr/>
          <p:nvPr/>
        </p:nvSpPr>
        <p:spPr>
          <a:xfrm>
            <a:off x="5865970" y="4553975"/>
            <a:ext cx="375447" cy="368016"/>
          </a:xfrm>
          <a:custGeom>
            <a:rect b="b" l="l" r="r" t="t"/>
            <a:pathLst>
              <a:path extrusionOk="0" h="16839" w="17179">
                <a:moveTo>
                  <a:pt x="4064" y="1461"/>
                </a:moveTo>
                <a:lnTo>
                  <a:pt x="4307" y="1801"/>
                </a:lnTo>
                <a:lnTo>
                  <a:pt x="4550" y="2093"/>
                </a:lnTo>
                <a:lnTo>
                  <a:pt x="4794" y="2385"/>
                </a:lnTo>
                <a:lnTo>
                  <a:pt x="5037" y="2677"/>
                </a:lnTo>
                <a:lnTo>
                  <a:pt x="5231" y="2872"/>
                </a:lnTo>
                <a:lnTo>
                  <a:pt x="5329" y="2969"/>
                </a:lnTo>
                <a:lnTo>
                  <a:pt x="5450" y="3018"/>
                </a:lnTo>
                <a:lnTo>
                  <a:pt x="5548" y="2994"/>
                </a:lnTo>
                <a:lnTo>
                  <a:pt x="5815" y="3042"/>
                </a:lnTo>
                <a:lnTo>
                  <a:pt x="6083" y="3042"/>
                </a:lnTo>
                <a:lnTo>
                  <a:pt x="6594" y="3018"/>
                </a:lnTo>
                <a:lnTo>
                  <a:pt x="7129" y="2994"/>
                </a:lnTo>
                <a:lnTo>
                  <a:pt x="7129" y="2994"/>
                </a:lnTo>
                <a:lnTo>
                  <a:pt x="6935" y="3310"/>
                </a:lnTo>
                <a:lnTo>
                  <a:pt x="6740" y="3651"/>
                </a:lnTo>
                <a:lnTo>
                  <a:pt x="6545" y="3991"/>
                </a:lnTo>
                <a:lnTo>
                  <a:pt x="6375" y="4332"/>
                </a:lnTo>
                <a:lnTo>
                  <a:pt x="6351" y="4381"/>
                </a:lnTo>
                <a:lnTo>
                  <a:pt x="6351" y="4429"/>
                </a:lnTo>
                <a:lnTo>
                  <a:pt x="6375" y="4648"/>
                </a:lnTo>
                <a:lnTo>
                  <a:pt x="6424" y="4892"/>
                </a:lnTo>
                <a:lnTo>
                  <a:pt x="6618" y="5305"/>
                </a:lnTo>
                <a:lnTo>
                  <a:pt x="6935" y="6133"/>
                </a:lnTo>
                <a:lnTo>
                  <a:pt x="6424" y="5962"/>
                </a:lnTo>
                <a:lnTo>
                  <a:pt x="5864" y="5768"/>
                </a:lnTo>
                <a:lnTo>
                  <a:pt x="5572" y="5719"/>
                </a:lnTo>
                <a:lnTo>
                  <a:pt x="5450" y="5695"/>
                </a:lnTo>
                <a:lnTo>
                  <a:pt x="5231" y="5695"/>
                </a:lnTo>
                <a:lnTo>
                  <a:pt x="5183" y="5743"/>
                </a:lnTo>
                <a:lnTo>
                  <a:pt x="5158" y="5768"/>
                </a:lnTo>
                <a:lnTo>
                  <a:pt x="5158" y="5841"/>
                </a:lnTo>
                <a:lnTo>
                  <a:pt x="4794" y="6133"/>
                </a:lnTo>
                <a:lnTo>
                  <a:pt x="4453" y="6473"/>
                </a:lnTo>
                <a:lnTo>
                  <a:pt x="4210" y="6692"/>
                </a:lnTo>
                <a:lnTo>
                  <a:pt x="3966" y="6911"/>
                </a:lnTo>
                <a:lnTo>
                  <a:pt x="3699" y="7081"/>
                </a:lnTo>
                <a:lnTo>
                  <a:pt x="3650" y="6644"/>
                </a:lnTo>
                <a:lnTo>
                  <a:pt x="3650" y="6206"/>
                </a:lnTo>
                <a:lnTo>
                  <a:pt x="3650" y="5841"/>
                </a:lnTo>
                <a:lnTo>
                  <a:pt x="3650" y="5646"/>
                </a:lnTo>
                <a:lnTo>
                  <a:pt x="3626" y="5451"/>
                </a:lnTo>
                <a:lnTo>
                  <a:pt x="3650" y="5403"/>
                </a:lnTo>
                <a:lnTo>
                  <a:pt x="3650" y="5330"/>
                </a:lnTo>
                <a:lnTo>
                  <a:pt x="3650" y="5257"/>
                </a:lnTo>
                <a:lnTo>
                  <a:pt x="3601" y="5208"/>
                </a:lnTo>
                <a:lnTo>
                  <a:pt x="3188" y="4892"/>
                </a:lnTo>
                <a:lnTo>
                  <a:pt x="2774" y="4600"/>
                </a:lnTo>
                <a:lnTo>
                  <a:pt x="2312" y="4332"/>
                </a:lnTo>
                <a:lnTo>
                  <a:pt x="1874" y="4089"/>
                </a:lnTo>
                <a:lnTo>
                  <a:pt x="2214" y="3943"/>
                </a:lnTo>
                <a:lnTo>
                  <a:pt x="2555" y="3797"/>
                </a:lnTo>
                <a:lnTo>
                  <a:pt x="2944" y="3699"/>
                </a:lnTo>
                <a:lnTo>
                  <a:pt x="3139" y="3626"/>
                </a:lnTo>
                <a:lnTo>
                  <a:pt x="3334" y="3553"/>
                </a:lnTo>
                <a:lnTo>
                  <a:pt x="3431" y="3578"/>
                </a:lnTo>
                <a:lnTo>
                  <a:pt x="3528" y="3578"/>
                </a:lnTo>
                <a:lnTo>
                  <a:pt x="3626" y="3529"/>
                </a:lnTo>
                <a:lnTo>
                  <a:pt x="3650" y="3480"/>
                </a:lnTo>
                <a:lnTo>
                  <a:pt x="3674" y="3432"/>
                </a:lnTo>
                <a:lnTo>
                  <a:pt x="3820" y="2945"/>
                </a:lnTo>
                <a:lnTo>
                  <a:pt x="3918" y="2458"/>
                </a:lnTo>
                <a:lnTo>
                  <a:pt x="4064" y="1461"/>
                </a:lnTo>
                <a:close/>
                <a:moveTo>
                  <a:pt x="3991" y="755"/>
                </a:moveTo>
                <a:lnTo>
                  <a:pt x="3918" y="779"/>
                </a:lnTo>
                <a:lnTo>
                  <a:pt x="3869" y="804"/>
                </a:lnTo>
                <a:lnTo>
                  <a:pt x="3820" y="877"/>
                </a:lnTo>
                <a:lnTo>
                  <a:pt x="3723" y="1144"/>
                </a:lnTo>
                <a:lnTo>
                  <a:pt x="3650" y="1436"/>
                </a:lnTo>
                <a:lnTo>
                  <a:pt x="3504" y="1996"/>
                </a:lnTo>
                <a:lnTo>
                  <a:pt x="3407" y="2556"/>
                </a:lnTo>
                <a:lnTo>
                  <a:pt x="3285" y="3115"/>
                </a:lnTo>
                <a:lnTo>
                  <a:pt x="3163" y="3140"/>
                </a:lnTo>
                <a:lnTo>
                  <a:pt x="3017" y="3188"/>
                </a:lnTo>
                <a:lnTo>
                  <a:pt x="2774" y="3261"/>
                </a:lnTo>
                <a:lnTo>
                  <a:pt x="2312" y="3480"/>
                </a:lnTo>
                <a:lnTo>
                  <a:pt x="2020" y="3578"/>
                </a:lnTo>
                <a:lnTo>
                  <a:pt x="1752" y="3699"/>
                </a:lnTo>
                <a:lnTo>
                  <a:pt x="1630" y="3772"/>
                </a:lnTo>
                <a:lnTo>
                  <a:pt x="1509" y="3845"/>
                </a:lnTo>
                <a:lnTo>
                  <a:pt x="1387" y="3943"/>
                </a:lnTo>
                <a:lnTo>
                  <a:pt x="1290" y="4040"/>
                </a:lnTo>
                <a:lnTo>
                  <a:pt x="1265" y="4089"/>
                </a:lnTo>
                <a:lnTo>
                  <a:pt x="1290" y="4137"/>
                </a:lnTo>
                <a:lnTo>
                  <a:pt x="1314" y="4162"/>
                </a:lnTo>
                <a:lnTo>
                  <a:pt x="1363" y="4186"/>
                </a:lnTo>
                <a:lnTo>
                  <a:pt x="1436" y="4162"/>
                </a:lnTo>
                <a:lnTo>
                  <a:pt x="1460" y="4210"/>
                </a:lnTo>
                <a:lnTo>
                  <a:pt x="1509" y="4259"/>
                </a:lnTo>
                <a:lnTo>
                  <a:pt x="3285" y="5476"/>
                </a:lnTo>
                <a:lnTo>
                  <a:pt x="3261" y="5646"/>
                </a:lnTo>
                <a:lnTo>
                  <a:pt x="3261" y="5841"/>
                </a:lnTo>
                <a:lnTo>
                  <a:pt x="3261" y="6206"/>
                </a:lnTo>
                <a:lnTo>
                  <a:pt x="3261" y="6546"/>
                </a:lnTo>
                <a:lnTo>
                  <a:pt x="3261" y="6863"/>
                </a:lnTo>
                <a:lnTo>
                  <a:pt x="3309" y="7179"/>
                </a:lnTo>
                <a:lnTo>
                  <a:pt x="3358" y="7495"/>
                </a:lnTo>
                <a:lnTo>
                  <a:pt x="3382" y="7568"/>
                </a:lnTo>
                <a:lnTo>
                  <a:pt x="3431" y="7617"/>
                </a:lnTo>
                <a:lnTo>
                  <a:pt x="3504" y="7641"/>
                </a:lnTo>
                <a:lnTo>
                  <a:pt x="3577" y="7641"/>
                </a:lnTo>
                <a:lnTo>
                  <a:pt x="3626" y="7617"/>
                </a:lnTo>
                <a:lnTo>
                  <a:pt x="3699" y="7568"/>
                </a:lnTo>
                <a:lnTo>
                  <a:pt x="3723" y="7519"/>
                </a:lnTo>
                <a:lnTo>
                  <a:pt x="3747" y="7446"/>
                </a:lnTo>
                <a:lnTo>
                  <a:pt x="3942" y="7349"/>
                </a:lnTo>
                <a:lnTo>
                  <a:pt x="4137" y="7227"/>
                </a:lnTo>
                <a:lnTo>
                  <a:pt x="4477" y="6960"/>
                </a:lnTo>
                <a:lnTo>
                  <a:pt x="4964" y="6522"/>
                </a:lnTo>
                <a:lnTo>
                  <a:pt x="5183" y="6303"/>
                </a:lnTo>
                <a:lnTo>
                  <a:pt x="5450" y="6108"/>
                </a:lnTo>
                <a:lnTo>
                  <a:pt x="5742" y="6206"/>
                </a:lnTo>
                <a:lnTo>
                  <a:pt x="6059" y="6303"/>
                </a:lnTo>
                <a:lnTo>
                  <a:pt x="6643" y="6473"/>
                </a:lnTo>
                <a:lnTo>
                  <a:pt x="6910" y="6595"/>
                </a:lnTo>
                <a:lnTo>
                  <a:pt x="7202" y="6717"/>
                </a:lnTo>
                <a:lnTo>
                  <a:pt x="7275" y="6741"/>
                </a:lnTo>
                <a:lnTo>
                  <a:pt x="7348" y="6717"/>
                </a:lnTo>
                <a:lnTo>
                  <a:pt x="7421" y="6692"/>
                </a:lnTo>
                <a:lnTo>
                  <a:pt x="7470" y="6644"/>
                </a:lnTo>
                <a:lnTo>
                  <a:pt x="7494" y="6571"/>
                </a:lnTo>
                <a:lnTo>
                  <a:pt x="7519" y="6522"/>
                </a:lnTo>
                <a:lnTo>
                  <a:pt x="7519" y="6449"/>
                </a:lnTo>
                <a:lnTo>
                  <a:pt x="7470" y="6376"/>
                </a:lnTo>
                <a:lnTo>
                  <a:pt x="7470" y="6327"/>
                </a:lnTo>
                <a:lnTo>
                  <a:pt x="7300" y="5841"/>
                </a:lnTo>
                <a:lnTo>
                  <a:pt x="7105" y="5354"/>
                </a:lnTo>
                <a:lnTo>
                  <a:pt x="6910" y="4916"/>
                </a:lnTo>
                <a:lnTo>
                  <a:pt x="6813" y="4697"/>
                </a:lnTo>
                <a:lnTo>
                  <a:pt x="6691" y="4478"/>
                </a:lnTo>
                <a:lnTo>
                  <a:pt x="7227" y="3675"/>
                </a:lnTo>
                <a:lnTo>
                  <a:pt x="7470" y="3261"/>
                </a:lnTo>
                <a:lnTo>
                  <a:pt x="7592" y="3042"/>
                </a:lnTo>
                <a:lnTo>
                  <a:pt x="7665" y="2799"/>
                </a:lnTo>
                <a:lnTo>
                  <a:pt x="7713" y="2726"/>
                </a:lnTo>
                <a:lnTo>
                  <a:pt x="7713" y="2653"/>
                </a:lnTo>
                <a:lnTo>
                  <a:pt x="7738" y="2629"/>
                </a:lnTo>
                <a:lnTo>
                  <a:pt x="7738" y="2556"/>
                </a:lnTo>
                <a:lnTo>
                  <a:pt x="7713" y="2507"/>
                </a:lnTo>
                <a:lnTo>
                  <a:pt x="7689" y="2458"/>
                </a:lnTo>
                <a:lnTo>
                  <a:pt x="7640" y="2410"/>
                </a:lnTo>
                <a:lnTo>
                  <a:pt x="7592" y="2385"/>
                </a:lnTo>
                <a:lnTo>
                  <a:pt x="7519" y="2385"/>
                </a:lnTo>
                <a:lnTo>
                  <a:pt x="7446" y="2410"/>
                </a:lnTo>
                <a:lnTo>
                  <a:pt x="7397" y="2458"/>
                </a:lnTo>
                <a:lnTo>
                  <a:pt x="7202" y="2458"/>
                </a:lnTo>
                <a:lnTo>
                  <a:pt x="6983" y="2483"/>
                </a:lnTo>
                <a:lnTo>
                  <a:pt x="6594" y="2531"/>
                </a:lnTo>
                <a:lnTo>
                  <a:pt x="6326" y="2556"/>
                </a:lnTo>
                <a:lnTo>
                  <a:pt x="5815" y="2556"/>
                </a:lnTo>
                <a:lnTo>
                  <a:pt x="5548" y="2580"/>
                </a:lnTo>
                <a:lnTo>
                  <a:pt x="5426" y="2410"/>
                </a:lnTo>
                <a:lnTo>
                  <a:pt x="5280" y="2264"/>
                </a:lnTo>
                <a:lnTo>
                  <a:pt x="5012" y="1996"/>
                </a:lnTo>
                <a:lnTo>
                  <a:pt x="4769" y="1704"/>
                </a:lnTo>
                <a:lnTo>
                  <a:pt x="4575" y="1412"/>
                </a:lnTo>
                <a:lnTo>
                  <a:pt x="4356" y="1120"/>
                </a:lnTo>
                <a:lnTo>
                  <a:pt x="4161" y="804"/>
                </a:lnTo>
                <a:lnTo>
                  <a:pt x="4112" y="779"/>
                </a:lnTo>
                <a:lnTo>
                  <a:pt x="4039" y="779"/>
                </a:lnTo>
                <a:lnTo>
                  <a:pt x="3991" y="755"/>
                </a:lnTo>
                <a:close/>
                <a:moveTo>
                  <a:pt x="11169" y="536"/>
                </a:moveTo>
                <a:lnTo>
                  <a:pt x="11582" y="633"/>
                </a:lnTo>
                <a:lnTo>
                  <a:pt x="11972" y="779"/>
                </a:lnTo>
                <a:lnTo>
                  <a:pt x="12361" y="950"/>
                </a:lnTo>
                <a:lnTo>
                  <a:pt x="12726" y="1144"/>
                </a:lnTo>
                <a:lnTo>
                  <a:pt x="13066" y="1363"/>
                </a:lnTo>
                <a:lnTo>
                  <a:pt x="13431" y="1582"/>
                </a:lnTo>
                <a:lnTo>
                  <a:pt x="13748" y="1850"/>
                </a:lnTo>
                <a:lnTo>
                  <a:pt x="14064" y="2093"/>
                </a:lnTo>
                <a:lnTo>
                  <a:pt x="14332" y="2312"/>
                </a:lnTo>
                <a:lnTo>
                  <a:pt x="14551" y="2531"/>
                </a:lnTo>
                <a:lnTo>
                  <a:pt x="14770" y="2775"/>
                </a:lnTo>
                <a:lnTo>
                  <a:pt x="14964" y="3018"/>
                </a:lnTo>
                <a:lnTo>
                  <a:pt x="15305" y="3529"/>
                </a:lnTo>
                <a:lnTo>
                  <a:pt x="15621" y="4064"/>
                </a:lnTo>
                <a:lnTo>
                  <a:pt x="15548" y="4162"/>
                </a:lnTo>
                <a:lnTo>
                  <a:pt x="15475" y="4235"/>
                </a:lnTo>
                <a:lnTo>
                  <a:pt x="15475" y="4259"/>
                </a:lnTo>
                <a:lnTo>
                  <a:pt x="15475" y="4308"/>
                </a:lnTo>
                <a:lnTo>
                  <a:pt x="15500" y="4332"/>
                </a:lnTo>
                <a:lnTo>
                  <a:pt x="15646" y="4332"/>
                </a:lnTo>
                <a:lnTo>
                  <a:pt x="15743" y="4283"/>
                </a:lnTo>
                <a:lnTo>
                  <a:pt x="15938" y="4648"/>
                </a:lnTo>
                <a:lnTo>
                  <a:pt x="15865" y="4673"/>
                </a:lnTo>
                <a:lnTo>
                  <a:pt x="15767" y="4746"/>
                </a:lnTo>
                <a:lnTo>
                  <a:pt x="15719" y="4794"/>
                </a:lnTo>
                <a:lnTo>
                  <a:pt x="15694" y="4867"/>
                </a:lnTo>
                <a:lnTo>
                  <a:pt x="15694" y="4916"/>
                </a:lnTo>
                <a:lnTo>
                  <a:pt x="15743" y="4940"/>
                </a:lnTo>
                <a:lnTo>
                  <a:pt x="15816" y="4940"/>
                </a:lnTo>
                <a:lnTo>
                  <a:pt x="15889" y="4916"/>
                </a:lnTo>
                <a:lnTo>
                  <a:pt x="15962" y="4892"/>
                </a:lnTo>
                <a:lnTo>
                  <a:pt x="16035" y="4819"/>
                </a:lnTo>
                <a:lnTo>
                  <a:pt x="16205" y="5159"/>
                </a:lnTo>
                <a:lnTo>
                  <a:pt x="16108" y="5208"/>
                </a:lnTo>
                <a:lnTo>
                  <a:pt x="16011" y="5281"/>
                </a:lnTo>
                <a:lnTo>
                  <a:pt x="15938" y="5378"/>
                </a:lnTo>
                <a:lnTo>
                  <a:pt x="15889" y="5451"/>
                </a:lnTo>
                <a:lnTo>
                  <a:pt x="15865" y="5524"/>
                </a:lnTo>
                <a:lnTo>
                  <a:pt x="15889" y="5573"/>
                </a:lnTo>
                <a:lnTo>
                  <a:pt x="15938" y="5622"/>
                </a:lnTo>
                <a:lnTo>
                  <a:pt x="16011" y="5622"/>
                </a:lnTo>
                <a:lnTo>
                  <a:pt x="16108" y="5573"/>
                </a:lnTo>
                <a:lnTo>
                  <a:pt x="16205" y="5524"/>
                </a:lnTo>
                <a:lnTo>
                  <a:pt x="16327" y="5451"/>
                </a:lnTo>
                <a:lnTo>
                  <a:pt x="16424" y="5792"/>
                </a:lnTo>
                <a:lnTo>
                  <a:pt x="16254" y="5841"/>
                </a:lnTo>
                <a:lnTo>
                  <a:pt x="16108" y="5938"/>
                </a:lnTo>
                <a:lnTo>
                  <a:pt x="15986" y="6060"/>
                </a:lnTo>
                <a:lnTo>
                  <a:pt x="15938" y="6181"/>
                </a:lnTo>
                <a:lnTo>
                  <a:pt x="15938" y="6230"/>
                </a:lnTo>
                <a:lnTo>
                  <a:pt x="15962" y="6279"/>
                </a:lnTo>
                <a:lnTo>
                  <a:pt x="16011" y="6303"/>
                </a:lnTo>
                <a:lnTo>
                  <a:pt x="16059" y="6303"/>
                </a:lnTo>
                <a:lnTo>
                  <a:pt x="16132" y="6279"/>
                </a:lnTo>
                <a:lnTo>
                  <a:pt x="16205" y="6230"/>
                </a:lnTo>
                <a:lnTo>
                  <a:pt x="16376" y="6157"/>
                </a:lnTo>
                <a:lnTo>
                  <a:pt x="16497" y="6108"/>
                </a:lnTo>
                <a:lnTo>
                  <a:pt x="16570" y="6571"/>
                </a:lnTo>
                <a:lnTo>
                  <a:pt x="16522" y="6546"/>
                </a:lnTo>
                <a:lnTo>
                  <a:pt x="16473" y="6546"/>
                </a:lnTo>
                <a:lnTo>
                  <a:pt x="16376" y="6571"/>
                </a:lnTo>
                <a:lnTo>
                  <a:pt x="16254" y="6619"/>
                </a:lnTo>
                <a:lnTo>
                  <a:pt x="16181" y="6692"/>
                </a:lnTo>
                <a:lnTo>
                  <a:pt x="16108" y="6765"/>
                </a:lnTo>
                <a:lnTo>
                  <a:pt x="16084" y="6863"/>
                </a:lnTo>
                <a:lnTo>
                  <a:pt x="16084" y="6911"/>
                </a:lnTo>
                <a:lnTo>
                  <a:pt x="16108" y="6936"/>
                </a:lnTo>
                <a:lnTo>
                  <a:pt x="16108" y="6960"/>
                </a:lnTo>
                <a:lnTo>
                  <a:pt x="16205" y="6960"/>
                </a:lnTo>
                <a:lnTo>
                  <a:pt x="16278" y="6936"/>
                </a:lnTo>
                <a:lnTo>
                  <a:pt x="16449" y="6887"/>
                </a:lnTo>
                <a:lnTo>
                  <a:pt x="16546" y="6863"/>
                </a:lnTo>
                <a:lnTo>
                  <a:pt x="16619" y="6814"/>
                </a:lnTo>
                <a:lnTo>
                  <a:pt x="16668" y="7154"/>
                </a:lnTo>
                <a:lnTo>
                  <a:pt x="16351" y="7325"/>
                </a:lnTo>
                <a:lnTo>
                  <a:pt x="16230" y="7446"/>
                </a:lnTo>
                <a:lnTo>
                  <a:pt x="16108" y="7568"/>
                </a:lnTo>
                <a:lnTo>
                  <a:pt x="16084" y="7592"/>
                </a:lnTo>
                <a:lnTo>
                  <a:pt x="16108" y="7641"/>
                </a:lnTo>
                <a:lnTo>
                  <a:pt x="16132" y="7665"/>
                </a:lnTo>
                <a:lnTo>
                  <a:pt x="16278" y="7665"/>
                </a:lnTo>
                <a:lnTo>
                  <a:pt x="16424" y="7641"/>
                </a:lnTo>
                <a:lnTo>
                  <a:pt x="16570" y="7592"/>
                </a:lnTo>
                <a:lnTo>
                  <a:pt x="16716" y="7519"/>
                </a:lnTo>
                <a:lnTo>
                  <a:pt x="16765" y="7982"/>
                </a:lnTo>
                <a:lnTo>
                  <a:pt x="16570" y="8055"/>
                </a:lnTo>
                <a:lnTo>
                  <a:pt x="16376" y="8152"/>
                </a:lnTo>
                <a:lnTo>
                  <a:pt x="16205" y="8249"/>
                </a:lnTo>
                <a:lnTo>
                  <a:pt x="16108" y="8298"/>
                </a:lnTo>
                <a:lnTo>
                  <a:pt x="16035" y="8371"/>
                </a:lnTo>
                <a:lnTo>
                  <a:pt x="16035" y="8395"/>
                </a:lnTo>
                <a:lnTo>
                  <a:pt x="16132" y="8444"/>
                </a:lnTo>
                <a:lnTo>
                  <a:pt x="16254" y="8468"/>
                </a:lnTo>
                <a:lnTo>
                  <a:pt x="16449" y="8444"/>
                </a:lnTo>
                <a:lnTo>
                  <a:pt x="16619" y="8395"/>
                </a:lnTo>
                <a:lnTo>
                  <a:pt x="16789" y="8347"/>
                </a:lnTo>
                <a:lnTo>
                  <a:pt x="16814" y="8639"/>
                </a:lnTo>
                <a:lnTo>
                  <a:pt x="16814" y="8833"/>
                </a:lnTo>
                <a:lnTo>
                  <a:pt x="16497" y="8882"/>
                </a:lnTo>
                <a:lnTo>
                  <a:pt x="16205" y="8979"/>
                </a:lnTo>
                <a:lnTo>
                  <a:pt x="16084" y="9028"/>
                </a:lnTo>
                <a:lnTo>
                  <a:pt x="15962" y="9101"/>
                </a:lnTo>
                <a:lnTo>
                  <a:pt x="15889" y="9198"/>
                </a:lnTo>
                <a:lnTo>
                  <a:pt x="15840" y="9247"/>
                </a:lnTo>
                <a:lnTo>
                  <a:pt x="15840" y="9320"/>
                </a:lnTo>
                <a:lnTo>
                  <a:pt x="15840" y="9369"/>
                </a:lnTo>
                <a:lnTo>
                  <a:pt x="15889" y="9393"/>
                </a:lnTo>
                <a:lnTo>
                  <a:pt x="16011" y="9417"/>
                </a:lnTo>
                <a:lnTo>
                  <a:pt x="16132" y="9393"/>
                </a:lnTo>
                <a:lnTo>
                  <a:pt x="16351" y="9320"/>
                </a:lnTo>
                <a:lnTo>
                  <a:pt x="16716" y="9247"/>
                </a:lnTo>
                <a:lnTo>
                  <a:pt x="16546" y="9807"/>
                </a:lnTo>
                <a:lnTo>
                  <a:pt x="16522" y="9807"/>
                </a:lnTo>
                <a:lnTo>
                  <a:pt x="16132" y="9831"/>
                </a:lnTo>
                <a:lnTo>
                  <a:pt x="15986" y="9831"/>
                </a:lnTo>
                <a:lnTo>
                  <a:pt x="15865" y="9880"/>
                </a:lnTo>
                <a:lnTo>
                  <a:pt x="15743" y="9928"/>
                </a:lnTo>
                <a:lnTo>
                  <a:pt x="15646" y="10026"/>
                </a:lnTo>
                <a:lnTo>
                  <a:pt x="15646" y="10074"/>
                </a:lnTo>
                <a:lnTo>
                  <a:pt x="15646" y="10123"/>
                </a:lnTo>
                <a:lnTo>
                  <a:pt x="15670" y="10147"/>
                </a:lnTo>
                <a:lnTo>
                  <a:pt x="15719" y="10172"/>
                </a:lnTo>
                <a:lnTo>
                  <a:pt x="15986" y="10196"/>
                </a:lnTo>
                <a:lnTo>
                  <a:pt x="16424" y="10196"/>
                </a:lnTo>
                <a:lnTo>
                  <a:pt x="16376" y="10342"/>
                </a:lnTo>
                <a:lnTo>
                  <a:pt x="16230" y="10731"/>
                </a:lnTo>
                <a:lnTo>
                  <a:pt x="15889" y="10731"/>
                </a:lnTo>
                <a:lnTo>
                  <a:pt x="15573" y="10683"/>
                </a:lnTo>
                <a:lnTo>
                  <a:pt x="15402" y="10683"/>
                </a:lnTo>
                <a:lnTo>
                  <a:pt x="15256" y="10707"/>
                </a:lnTo>
                <a:lnTo>
                  <a:pt x="15232" y="10731"/>
                </a:lnTo>
                <a:lnTo>
                  <a:pt x="15232" y="10780"/>
                </a:lnTo>
                <a:lnTo>
                  <a:pt x="15281" y="10853"/>
                </a:lnTo>
                <a:lnTo>
                  <a:pt x="15329" y="10877"/>
                </a:lnTo>
                <a:lnTo>
                  <a:pt x="15475" y="10950"/>
                </a:lnTo>
                <a:lnTo>
                  <a:pt x="15621" y="10999"/>
                </a:lnTo>
                <a:lnTo>
                  <a:pt x="15767" y="11023"/>
                </a:lnTo>
                <a:lnTo>
                  <a:pt x="16108" y="11072"/>
                </a:lnTo>
                <a:lnTo>
                  <a:pt x="15938" y="11486"/>
                </a:lnTo>
                <a:lnTo>
                  <a:pt x="15646" y="11413"/>
                </a:lnTo>
                <a:lnTo>
                  <a:pt x="15378" y="11364"/>
                </a:lnTo>
                <a:lnTo>
                  <a:pt x="15232" y="11340"/>
                </a:lnTo>
                <a:lnTo>
                  <a:pt x="15086" y="11340"/>
                </a:lnTo>
                <a:lnTo>
                  <a:pt x="14940" y="11364"/>
                </a:lnTo>
                <a:lnTo>
                  <a:pt x="14794" y="11437"/>
                </a:lnTo>
                <a:lnTo>
                  <a:pt x="14770" y="11461"/>
                </a:lnTo>
                <a:lnTo>
                  <a:pt x="14794" y="11486"/>
                </a:lnTo>
                <a:lnTo>
                  <a:pt x="14794" y="11510"/>
                </a:lnTo>
                <a:lnTo>
                  <a:pt x="14964" y="11583"/>
                </a:lnTo>
                <a:lnTo>
                  <a:pt x="15110" y="11656"/>
                </a:lnTo>
                <a:lnTo>
                  <a:pt x="15427" y="11753"/>
                </a:lnTo>
                <a:lnTo>
                  <a:pt x="15597" y="11802"/>
                </a:lnTo>
                <a:lnTo>
                  <a:pt x="15767" y="11826"/>
                </a:lnTo>
                <a:lnTo>
                  <a:pt x="15719" y="11948"/>
                </a:lnTo>
                <a:lnTo>
                  <a:pt x="15475" y="12362"/>
                </a:lnTo>
                <a:lnTo>
                  <a:pt x="15427" y="12362"/>
                </a:lnTo>
                <a:lnTo>
                  <a:pt x="15135" y="12289"/>
                </a:lnTo>
                <a:lnTo>
                  <a:pt x="14867" y="12191"/>
                </a:lnTo>
                <a:lnTo>
                  <a:pt x="14624" y="12094"/>
                </a:lnTo>
                <a:lnTo>
                  <a:pt x="14502" y="12070"/>
                </a:lnTo>
                <a:lnTo>
                  <a:pt x="14380" y="12045"/>
                </a:lnTo>
                <a:lnTo>
                  <a:pt x="14332" y="12045"/>
                </a:lnTo>
                <a:lnTo>
                  <a:pt x="14307" y="12070"/>
                </a:lnTo>
                <a:lnTo>
                  <a:pt x="14307" y="12118"/>
                </a:lnTo>
                <a:lnTo>
                  <a:pt x="14307" y="12167"/>
                </a:lnTo>
                <a:lnTo>
                  <a:pt x="14380" y="12264"/>
                </a:lnTo>
                <a:lnTo>
                  <a:pt x="14478" y="12362"/>
                </a:lnTo>
                <a:lnTo>
                  <a:pt x="14599" y="12459"/>
                </a:lnTo>
                <a:lnTo>
                  <a:pt x="14721" y="12508"/>
                </a:lnTo>
                <a:lnTo>
                  <a:pt x="14989" y="12629"/>
                </a:lnTo>
                <a:lnTo>
                  <a:pt x="15281" y="12702"/>
                </a:lnTo>
                <a:lnTo>
                  <a:pt x="14916" y="13189"/>
                </a:lnTo>
                <a:lnTo>
                  <a:pt x="14599" y="13067"/>
                </a:lnTo>
                <a:lnTo>
                  <a:pt x="14283" y="12946"/>
                </a:lnTo>
                <a:lnTo>
                  <a:pt x="13967" y="12824"/>
                </a:lnTo>
                <a:lnTo>
                  <a:pt x="13796" y="12775"/>
                </a:lnTo>
                <a:lnTo>
                  <a:pt x="13723" y="12775"/>
                </a:lnTo>
                <a:lnTo>
                  <a:pt x="13650" y="12800"/>
                </a:lnTo>
                <a:lnTo>
                  <a:pt x="13626" y="12824"/>
                </a:lnTo>
                <a:lnTo>
                  <a:pt x="13626" y="12848"/>
                </a:lnTo>
                <a:lnTo>
                  <a:pt x="13650" y="12897"/>
                </a:lnTo>
                <a:lnTo>
                  <a:pt x="13675" y="12970"/>
                </a:lnTo>
                <a:lnTo>
                  <a:pt x="13772" y="13067"/>
                </a:lnTo>
                <a:lnTo>
                  <a:pt x="13991" y="13213"/>
                </a:lnTo>
                <a:lnTo>
                  <a:pt x="14307" y="13384"/>
                </a:lnTo>
                <a:lnTo>
                  <a:pt x="14648" y="13530"/>
                </a:lnTo>
                <a:lnTo>
                  <a:pt x="14210" y="13992"/>
                </a:lnTo>
                <a:lnTo>
                  <a:pt x="14186" y="13968"/>
                </a:lnTo>
                <a:lnTo>
                  <a:pt x="13772" y="13700"/>
                </a:lnTo>
                <a:lnTo>
                  <a:pt x="13602" y="13578"/>
                </a:lnTo>
                <a:lnTo>
                  <a:pt x="13431" y="13505"/>
                </a:lnTo>
                <a:lnTo>
                  <a:pt x="13261" y="13457"/>
                </a:lnTo>
                <a:lnTo>
                  <a:pt x="13066" y="13432"/>
                </a:lnTo>
                <a:lnTo>
                  <a:pt x="13042" y="13432"/>
                </a:lnTo>
                <a:lnTo>
                  <a:pt x="13066" y="13457"/>
                </a:lnTo>
                <a:lnTo>
                  <a:pt x="13188" y="13603"/>
                </a:lnTo>
                <a:lnTo>
                  <a:pt x="13334" y="13724"/>
                </a:lnTo>
                <a:lnTo>
                  <a:pt x="13650" y="13968"/>
                </a:lnTo>
                <a:lnTo>
                  <a:pt x="13796" y="14089"/>
                </a:lnTo>
                <a:lnTo>
                  <a:pt x="13967" y="14211"/>
                </a:lnTo>
                <a:lnTo>
                  <a:pt x="13699" y="14454"/>
                </a:lnTo>
                <a:lnTo>
                  <a:pt x="13334" y="14260"/>
                </a:lnTo>
                <a:lnTo>
                  <a:pt x="12969" y="14016"/>
                </a:lnTo>
                <a:lnTo>
                  <a:pt x="12774" y="13919"/>
                </a:lnTo>
                <a:lnTo>
                  <a:pt x="12556" y="13822"/>
                </a:lnTo>
                <a:lnTo>
                  <a:pt x="12531" y="13822"/>
                </a:lnTo>
                <a:lnTo>
                  <a:pt x="12531" y="13846"/>
                </a:lnTo>
                <a:lnTo>
                  <a:pt x="12507" y="13870"/>
                </a:lnTo>
                <a:lnTo>
                  <a:pt x="12531" y="13895"/>
                </a:lnTo>
                <a:lnTo>
                  <a:pt x="12653" y="14065"/>
                </a:lnTo>
                <a:lnTo>
                  <a:pt x="12823" y="14235"/>
                </a:lnTo>
                <a:lnTo>
                  <a:pt x="13018" y="14381"/>
                </a:lnTo>
                <a:lnTo>
                  <a:pt x="13188" y="14503"/>
                </a:lnTo>
                <a:lnTo>
                  <a:pt x="13431" y="14673"/>
                </a:lnTo>
                <a:lnTo>
                  <a:pt x="12872" y="15063"/>
                </a:lnTo>
                <a:lnTo>
                  <a:pt x="12799" y="14990"/>
                </a:lnTo>
                <a:lnTo>
                  <a:pt x="12726" y="14917"/>
                </a:lnTo>
                <a:lnTo>
                  <a:pt x="12531" y="14746"/>
                </a:lnTo>
                <a:lnTo>
                  <a:pt x="12361" y="14576"/>
                </a:lnTo>
                <a:lnTo>
                  <a:pt x="12215" y="14430"/>
                </a:lnTo>
                <a:lnTo>
                  <a:pt x="12045" y="14308"/>
                </a:lnTo>
                <a:lnTo>
                  <a:pt x="11972" y="14260"/>
                </a:lnTo>
                <a:lnTo>
                  <a:pt x="11874" y="14235"/>
                </a:lnTo>
                <a:lnTo>
                  <a:pt x="11777" y="14235"/>
                </a:lnTo>
                <a:lnTo>
                  <a:pt x="11704" y="14260"/>
                </a:lnTo>
                <a:lnTo>
                  <a:pt x="11680" y="14284"/>
                </a:lnTo>
                <a:lnTo>
                  <a:pt x="11680" y="14308"/>
                </a:lnTo>
                <a:lnTo>
                  <a:pt x="11704" y="14381"/>
                </a:lnTo>
                <a:lnTo>
                  <a:pt x="11728" y="14430"/>
                </a:lnTo>
                <a:lnTo>
                  <a:pt x="11850" y="14552"/>
                </a:lnTo>
                <a:lnTo>
                  <a:pt x="12020" y="14746"/>
                </a:lnTo>
                <a:lnTo>
                  <a:pt x="12191" y="14917"/>
                </a:lnTo>
                <a:lnTo>
                  <a:pt x="12337" y="15087"/>
                </a:lnTo>
                <a:lnTo>
                  <a:pt x="12434" y="15184"/>
                </a:lnTo>
                <a:lnTo>
                  <a:pt x="12531" y="15257"/>
                </a:lnTo>
                <a:lnTo>
                  <a:pt x="11947" y="15573"/>
                </a:lnTo>
                <a:lnTo>
                  <a:pt x="11680" y="15306"/>
                </a:lnTo>
                <a:lnTo>
                  <a:pt x="11436" y="15038"/>
                </a:lnTo>
                <a:lnTo>
                  <a:pt x="11193" y="14771"/>
                </a:lnTo>
                <a:lnTo>
                  <a:pt x="11071" y="14673"/>
                </a:lnTo>
                <a:lnTo>
                  <a:pt x="10901" y="14576"/>
                </a:lnTo>
                <a:lnTo>
                  <a:pt x="10877" y="14600"/>
                </a:lnTo>
                <a:lnTo>
                  <a:pt x="10877" y="14625"/>
                </a:lnTo>
                <a:lnTo>
                  <a:pt x="10925" y="14819"/>
                </a:lnTo>
                <a:lnTo>
                  <a:pt x="10998" y="14990"/>
                </a:lnTo>
                <a:lnTo>
                  <a:pt x="11096" y="15135"/>
                </a:lnTo>
                <a:lnTo>
                  <a:pt x="11217" y="15281"/>
                </a:lnTo>
                <a:lnTo>
                  <a:pt x="11388" y="15525"/>
                </a:lnTo>
                <a:lnTo>
                  <a:pt x="11582" y="15744"/>
                </a:lnTo>
                <a:lnTo>
                  <a:pt x="11096" y="15914"/>
                </a:lnTo>
                <a:lnTo>
                  <a:pt x="11071" y="15865"/>
                </a:lnTo>
                <a:lnTo>
                  <a:pt x="11023" y="15841"/>
                </a:lnTo>
                <a:lnTo>
                  <a:pt x="10731" y="15598"/>
                </a:lnTo>
                <a:lnTo>
                  <a:pt x="10439" y="15330"/>
                </a:lnTo>
                <a:lnTo>
                  <a:pt x="10293" y="15233"/>
                </a:lnTo>
                <a:lnTo>
                  <a:pt x="10147" y="15111"/>
                </a:lnTo>
                <a:lnTo>
                  <a:pt x="9976" y="15014"/>
                </a:lnTo>
                <a:lnTo>
                  <a:pt x="9806" y="14965"/>
                </a:lnTo>
                <a:lnTo>
                  <a:pt x="9782" y="14965"/>
                </a:lnTo>
                <a:lnTo>
                  <a:pt x="9782" y="14990"/>
                </a:lnTo>
                <a:lnTo>
                  <a:pt x="9976" y="15281"/>
                </a:lnTo>
                <a:lnTo>
                  <a:pt x="10220" y="15549"/>
                </a:lnTo>
                <a:lnTo>
                  <a:pt x="10463" y="15817"/>
                </a:lnTo>
                <a:lnTo>
                  <a:pt x="10585" y="15938"/>
                </a:lnTo>
                <a:lnTo>
                  <a:pt x="10731" y="16036"/>
                </a:lnTo>
                <a:lnTo>
                  <a:pt x="10122" y="16182"/>
                </a:lnTo>
                <a:lnTo>
                  <a:pt x="10074" y="16133"/>
                </a:lnTo>
                <a:lnTo>
                  <a:pt x="10001" y="16109"/>
                </a:lnTo>
                <a:lnTo>
                  <a:pt x="9903" y="16060"/>
                </a:lnTo>
                <a:lnTo>
                  <a:pt x="9830" y="16011"/>
                </a:lnTo>
                <a:lnTo>
                  <a:pt x="9684" y="15890"/>
                </a:lnTo>
                <a:lnTo>
                  <a:pt x="9587" y="15719"/>
                </a:lnTo>
                <a:lnTo>
                  <a:pt x="9465" y="15549"/>
                </a:lnTo>
                <a:lnTo>
                  <a:pt x="9368" y="15379"/>
                </a:lnTo>
                <a:lnTo>
                  <a:pt x="9246" y="15257"/>
                </a:lnTo>
                <a:lnTo>
                  <a:pt x="9125" y="15160"/>
                </a:lnTo>
                <a:lnTo>
                  <a:pt x="8954" y="15063"/>
                </a:lnTo>
                <a:lnTo>
                  <a:pt x="8930" y="15087"/>
                </a:lnTo>
                <a:lnTo>
                  <a:pt x="8979" y="15160"/>
                </a:lnTo>
                <a:lnTo>
                  <a:pt x="9027" y="15257"/>
                </a:lnTo>
                <a:lnTo>
                  <a:pt x="9076" y="15476"/>
                </a:lnTo>
                <a:lnTo>
                  <a:pt x="9173" y="15695"/>
                </a:lnTo>
                <a:lnTo>
                  <a:pt x="9295" y="15914"/>
                </a:lnTo>
                <a:lnTo>
                  <a:pt x="9417" y="16109"/>
                </a:lnTo>
                <a:lnTo>
                  <a:pt x="9587" y="16279"/>
                </a:lnTo>
                <a:lnTo>
                  <a:pt x="9222" y="16328"/>
                </a:lnTo>
                <a:lnTo>
                  <a:pt x="8857" y="16352"/>
                </a:lnTo>
                <a:lnTo>
                  <a:pt x="8857" y="16328"/>
                </a:lnTo>
                <a:lnTo>
                  <a:pt x="8808" y="16255"/>
                </a:lnTo>
                <a:lnTo>
                  <a:pt x="8760" y="16182"/>
                </a:lnTo>
                <a:lnTo>
                  <a:pt x="8638" y="16060"/>
                </a:lnTo>
                <a:lnTo>
                  <a:pt x="8516" y="15865"/>
                </a:lnTo>
                <a:lnTo>
                  <a:pt x="8419" y="15622"/>
                </a:lnTo>
                <a:lnTo>
                  <a:pt x="8346" y="15452"/>
                </a:lnTo>
                <a:lnTo>
                  <a:pt x="8273" y="15281"/>
                </a:lnTo>
                <a:lnTo>
                  <a:pt x="8224" y="15208"/>
                </a:lnTo>
                <a:lnTo>
                  <a:pt x="8151" y="15135"/>
                </a:lnTo>
                <a:lnTo>
                  <a:pt x="8078" y="15087"/>
                </a:lnTo>
                <a:lnTo>
                  <a:pt x="7981" y="15038"/>
                </a:lnTo>
                <a:lnTo>
                  <a:pt x="7957" y="15063"/>
                </a:lnTo>
                <a:lnTo>
                  <a:pt x="7932" y="15160"/>
                </a:lnTo>
                <a:lnTo>
                  <a:pt x="7957" y="15306"/>
                </a:lnTo>
                <a:lnTo>
                  <a:pt x="7981" y="15476"/>
                </a:lnTo>
                <a:lnTo>
                  <a:pt x="8005" y="15671"/>
                </a:lnTo>
                <a:lnTo>
                  <a:pt x="8078" y="15841"/>
                </a:lnTo>
                <a:lnTo>
                  <a:pt x="8151" y="16036"/>
                </a:lnTo>
                <a:lnTo>
                  <a:pt x="8249" y="16206"/>
                </a:lnTo>
                <a:lnTo>
                  <a:pt x="8346" y="16352"/>
                </a:lnTo>
                <a:lnTo>
                  <a:pt x="7835" y="16328"/>
                </a:lnTo>
                <a:lnTo>
                  <a:pt x="7762" y="16230"/>
                </a:lnTo>
                <a:lnTo>
                  <a:pt x="7689" y="16109"/>
                </a:lnTo>
                <a:lnTo>
                  <a:pt x="7640" y="15987"/>
                </a:lnTo>
                <a:lnTo>
                  <a:pt x="7567" y="15719"/>
                </a:lnTo>
                <a:lnTo>
                  <a:pt x="7446" y="15330"/>
                </a:lnTo>
                <a:lnTo>
                  <a:pt x="7373" y="15135"/>
                </a:lnTo>
                <a:lnTo>
                  <a:pt x="7300" y="15063"/>
                </a:lnTo>
                <a:lnTo>
                  <a:pt x="7227" y="14990"/>
                </a:lnTo>
                <a:lnTo>
                  <a:pt x="7178" y="14990"/>
                </a:lnTo>
                <a:lnTo>
                  <a:pt x="7154" y="15038"/>
                </a:lnTo>
                <a:lnTo>
                  <a:pt x="7129" y="15135"/>
                </a:lnTo>
                <a:lnTo>
                  <a:pt x="7129" y="15233"/>
                </a:lnTo>
                <a:lnTo>
                  <a:pt x="7154" y="15452"/>
                </a:lnTo>
                <a:lnTo>
                  <a:pt x="7202" y="15695"/>
                </a:lnTo>
                <a:lnTo>
                  <a:pt x="7275" y="15890"/>
                </a:lnTo>
                <a:lnTo>
                  <a:pt x="7324" y="16084"/>
                </a:lnTo>
                <a:lnTo>
                  <a:pt x="7397" y="16279"/>
                </a:lnTo>
                <a:lnTo>
                  <a:pt x="6740" y="16157"/>
                </a:lnTo>
                <a:lnTo>
                  <a:pt x="6691" y="15963"/>
                </a:lnTo>
                <a:lnTo>
                  <a:pt x="6618" y="15792"/>
                </a:lnTo>
                <a:lnTo>
                  <a:pt x="6521" y="15598"/>
                </a:lnTo>
                <a:lnTo>
                  <a:pt x="6472" y="15427"/>
                </a:lnTo>
                <a:lnTo>
                  <a:pt x="6399" y="15135"/>
                </a:lnTo>
                <a:lnTo>
                  <a:pt x="6351" y="14990"/>
                </a:lnTo>
                <a:lnTo>
                  <a:pt x="6278" y="14892"/>
                </a:lnTo>
                <a:lnTo>
                  <a:pt x="6253" y="14868"/>
                </a:lnTo>
                <a:lnTo>
                  <a:pt x="6205" y="14917"/>
                </a:lnTo>
                <a:lnTo>
                  <a:pt x="6156" y="14941"/>
                </a:lnTo>
                <a:lnTo>
                  <a:pt x="6107" y="15063"/>
                </a:lnTo>
                <a:lnTo>
                  <a:pt x="6083" y="15208"/>
                </a:lnTo>
                <a:lnTo>
                  <a:pt x="6107" y="15354"/>
                </a:lnTo>
                <a:lnTo>
                  <a:pt x="6156" y="15549"/>
                </a:lnTo>
                <a:lnTo>
                  <a:pt x="6205" y="15719"/>
                </a:lnTo>
                <a:lnTo>
                  <a:pt x="6326" y="16060"/>
                </a:lnTo>
                <a:lnTo>
                  <a:pt x="6326" y="16060"/>
                </a:lnTo>
                <a:lnTo>
                  <a:pt x="5742" y="15865"/>
                </a:lnTo>
                <a:lnTo>
                  <a:pt x="5742" y="15792"/>
                </a:lnTo>
                <a:lnTo>
                  <a:pt x="5694" y="15719"/>
                </a:lnTo>
                <a:lnTo>
                  <a:pt x="5621" y="15622"/>
                </a:lnTo>
                <a:lnTo>
                  <a:pt x="5572" y="15549"/>
                </a:lnTo>
                <a:lnTo>
                  <a:pt x="5523" y="15379"/>
                </a:lnTo>
                <a:lnTo>
                  <a:pt x="5450" y="15014"/>
                </a:lnTo>
                <a:lnTo>
                  <a:pt x="5377" y="14819"/>
                </a:lnTo>
                <a:lnTo>
                  <a:pt x="5329" y="14698"/>
                </a:lnTo>
                <a:lnTo>
                  <a:pt x="5280" y="14673"/>
                </a:lnTo>
                <a:lnTo>
                  <a:pt x="5231" y="14698"/>
                </a:lnTo>
                <a:lnTo>
                  <a:pt x="5183" y="14746"/>
                </a:lnTo>
                <a:lnTo>
                  <a:pt x="5158" y="14795"/>
                </a:lnTo>
                <a:lnTo>
                  <a:pt x="5110" y="14941"/>
                </a:lnTo>
                <a:lnTo>
                  <a:pt x="5110" y="15111"/>
                </a:lnTo>
                <a:lnTo>
                  <a:pt x="5110" y="15257"/>
                </a:lnTo>
                <a:lnTo>
                  <a:pt x="5134" y="15452"/>
                </a:lnTo>
                <a:lnTo>
                  <a:pt x="5207" y="15646"/>
                </a:lnTo>
                <a:lnTo>
                  <a:pt x="5207" y="15646"/>
                </a:lnTo>
                <a:lnTo>
                  <a:pt x="4769" y="15452"/>
                </a:lnTo>
                <a:lnTo>
                  <a:pt x="4721" y="15233"/>
                </a:lnTo>
                <a:lnTo>
                  <a:pt x="4672" y="15014"/>
                </a:lnTo>
                <a:lnTo>
                  <a:pt x="4623" y="14771"/>
                </a:lnTo>
                <a:lnTo>
                  <a:pt x="4599" y="14503"/>
                </a:lnTo>
                <a:lnTo>
                  <a:pt x="4575" y="14479"/>
                </a:lnTo>
                <a:lnTo>
                  <a:pt x="4502" y="14479"/>
                </a:lnTo>
                <a:lnTo>
                  <a:pt x="4453" y="14552"/>
                </a:lnTo>
                <a:lnTo>
                  <a:pt x="4404" y="14649"/>
                </a:lnTo>
                <a:lnTo>
                  <a:pt x="4380" y="14819"/>
                </a:lnTo>
                <a:lnTo>
                  <a:pt x="4356" y="15038"/>
                </a:lnTo>
                <a:lnTo>
                  <a:pt x="4380" y="15257"/>
                </a:lnTo>
                <a:lnTo>
                  <a:pt x="4112" y="15111"/>
                </a:lnTo>
                <a:lnTo>
                  <a:pt x="4112" y="15063"/>
                </a:lnTo>
                <a:lnTo>
                  <a:pt x="4088" y="14990"/>
                </a:lnTo>
                <a:lnTo>
                  <a:pt x="4064" y="14892"/>
                </a:lnTo>
                <a:lnTo>
                  <a:pt x="4039" y="14795"/>
                </a:lnTo>
                <a:lnTo>
                  <a:pt x="4039" y="14552"/>
                </a:lnTo>
                <a:lnTo>
                  <a:pt x="4039" y="14333"/>
                </a:lnTo>
                <a:lnTo>
                  <a:pt x="4015" y="14235"/>
                </a:lnTo>
                <a:lnTo>
                  <a:pt x="3966" y="14138"/>
                </a:lnTo>
                <a:lnTo>
                  <a:pt x="3942" y="14114"/>
                </a:lnTo>
                <a:lnTo>
                  <a:pt x="3893" y="14114"/>
                </a:lnTo>
                <a:lnTo>
                  <a:pt x="3796" y="14235"/>
                </a:lnTo>
                <a:lnTo>
                  <a:pt x="3747" y="14381"/>
                </a:lnTo>
                <a:lnTo>
                  <a:pt x="3723" y="14527"/>
                </a:lnTo>
                <a:lnTo>
                  <a:pt x="3723" y="14649"/>
                </a:lnTo>
                <a:lnTo>
                  <a:pt x="3723" y="14868"/>
                </a:lnTo>
                <a:lnTo>
                  <a:pt x="3382" y="14649"/>
                </a:lnTo>
                <a:lnTo>
                  <a:pt x="3407" y="14600"/>
                </a:lnTo>
                <a:lnTo>
                  <a:pt x="3407" y="14503"/>
                </a:lnTo>
                <a:lnTo>
                  <a:pt x="3407" y="14406"/>
                </a:lnTo>
                <a:lnTo>
                  <a:pt x="3382" y="14211"/>
                </a:lnTo>
                <a:lnTo>
                  <a:pt x="3382" y="14065"/>
                </a:lnTo>
                <a:lnTo>
                  <a:pt x="3358" y="13968"/>
                </a:lnTo>
                <a:lnTo>
                  <a:pt x="3334" y="13919"/>
                </a:lnTo>
                <a:lnTo>
                  <a:pt x="3309" y="13870"/>
                </a:lnTo>
                <a:lnTo>
                  <a:pt x="3261" y="13870"/>
                </a:lnTo>
                <a:lnTo>
                  <a:pt x="3188" y="13919"/>
                </a:lnTo>
                <a:lnTo>
                  <a:pt x="3139" y="13992"/>
                </a:lnTo>
                <a:lnTo>
                  <a:pt x="3115" y="14089"/>
                </a:lnTo>
                <a:lnTo>
                  <a:pt x="3090" y="14187"/>
                </a:lnTo>
                <a:lnTo>
                  <a:pt x="3066" y="14406"/>
                </a:lnTo>
                <a:lnTo>
                  <a:pt x="2725" y="14114"/>
                </a:lnTo>
                <a:lnTo>
                  <a:pt x="2750" y="14041"/>
                </a:lnTo>
                <a:lnTo>
                  <a:pt x="2725" y="13919"/>
                </a:lnTo>
                <a:lnTo>
                  <a:pt x="2701" y="13797"/>
                </a:lnTo>
                <a:lnTo>
                  <a:pt x="2725" y="13627"/>
                </a:lnTo>
                <a:lnTo>
                  <a:pt x="2725" y="13481"/>
                </a:lnTo>
                <a:lnTo>
                  <a:pt x="2701" y="13408"/>
                </a:lnTo>
                <a:lnTo>
                  <a:pt x="2652" y="13384"/>
                </a:lnTo>
                <a:lnTo>
                  <a:pt x="2579" y="13384"/>
                </a:lnTo>
                <a:lnTo>
                  <a:pt x="2506" y="13432"/>
                </a:lnTo>
                <a:lnTo>
                  <a:pt x="2433" y="13578"/>
                </a:lnTo>
                <a:lnTo>
                  <a:pt x="2385" y="13773"/>
                </a:lnTo>
                <a:lnTo>
                  <a:pt x="2117" y="13505"/>
                </a:lnTo>
                <a:lnTo>
                  <a:pt x="2117" y="13481"/>
                </a:lnTo>
                <a:lnTo>
                  <a:pt x="2166" y="13432"/>
                </a:lnTo>
                <a:lnTo>
                  <a:pt x="2190" y="13359"/>
                </a:lnTo>
                <a:lnTo>
                  <a:pt x="2214" y="13213"/>
                </a:lnTo>
                <a:lnTo>
                  <a:pt x="2214" y="13116"/>
                </a:lnTo>
                <a:lnTo>
                  <a:pt x="2190" y="13019"/>
                </a:lnTo>
                <a:lnTo>
                  <a:pt x="2166" y="12970"/>
                </a:lnTo>
                <a:lnTo>
                  <a:pt x="2093" y="12921"/>
                </a:lnTo>
                <a:lnTo>
                  <a:pt x="2020" y="12946"/>
                </a:lnTo>
                <a:lnTo>
                  <a:pt x="1971" y="12994"/>
                </a:lnTo>
                <a:lnTo>
                  <a:pt x="1922" y="13067"/>
                </a:lnTo>
                <a:lnTo>
                  <a:pt x="1898" y="13165"/>
                </a:lnTo>
                <a:lnTo>
                  <a:pt x="1874" y="13213"/>
                </a:lnTo>
                <a:lnTo>
                  <a:pt x="1533" y="12751"/>
                </a:lnTo>
                <a:lnTo>
                  <a:pt x="1217" y="12264"/>
                </a:lnTo>
                <a:lnTo>
                  <a:pt x="925" y="11753"/>
                </a:lnTo>
                <a:lnTo>
                  <a:pt x="657" y="11218"/>
                </a:lnTo>
                <a:lnTo>
                  <a:pt x="827" y="11340"/>
                </a:lnTo>
                <a:lnTo>
                  <a:pt x="998" y="11461"/>
                </a:lnTo>
                <a:lnTo>
                  <a:pt x="1363" y="11680"/>
                </a:lnTo>
                <a:lnTo>
                  <a:pt x="1728" y="11875"/>
                </a:lnTo>
                <a:lnTo>
                  <a:pt x="2044" y="12021"/>
                </a:lnTo>
                <a:lnTo>
                  <a:pt x="2409" y="12167"/>
                </a:lnTo>
                <a:lnTo>
                  <a:pt x="2798" y="12289"/>
                </a:lnTo>
                <a:lnTo>
                  <a:pt x="3188" y="12410"/>
                </a:lnTo>
                <a:lnTo>
                  <a:pt x="3577" y="12483"/>
                </a:lnTo>
                <a:lnTo>
                  <a:pt x="3966" y="12556"/>
                </a:lnTo>
                <a:lnTo>
                  <a:pt x="4380" y="12581"/>
                </a:lnTo>
                <a:lnTo>
                  <a:pt x="4769" y="12605"/>
                </a:lnTo>
                <a:lnTo>
                  <a:pt x="5183" y="12629"/>
                </a:lnTo>
                <a:lnTo>
                  <a:pt x="5572" y="12605"/>
                </a:lnTo>
                <a:lnTo>
                  <a:pt x="5961" y="12581"/>
                </a:lnTo>
                <a:lnTo>
                  <a:pt x="6351" y="12508"/>
                </a:lnTo>
                <a:lnTo>
                  <a:pt x="6716" y="12435"/>
                </a:lnTo>
                <a:lnTo>
                  <a:pt x="7105" y="12337"/>
                </a:lnTo>
                <a:lnTo>
                  <a:pt x="7494" y="12216"/>
                </a:lnTo>
                <a:lnTo>
                  <a:pt x="7859" y="12094"/>
                </a:lnTo>
                <a:lnTo>
                  <a:pt x="8224" y="11924"/>
                </a:lnTo>
                <a:lnTo>
                  <a:pt x="8565" y="11753"/>
                </a:lnTo>
                <a:lnTo>
                  <a:pt x="8930" y="11559"/>
                </a:lnTo>
                <a:lnTo>
                  <a:pt x="9271" y="11364"/>
                </a:lnTo>
                <a:lnTo>
                  <a:pt x="9587" y="11145"/>
                </a:lnTo>
                <a:lnTo>
                  <a:pt x="9903" y="10902"/>
                </a:lnTo>
                <a:lnTo>
                  <a:pt x="10195" y="10658"/>
                </a:lnTo>
                <a:lnTo>
                  <a:pt x="10487" y="10391"/>
                </a:lnTo>
                <a:lnTo>
                  <a:pt x="10755" y="10123"/>
                </a:lnTo>
                <a:lnTo>
                  <a:pt x="11023" y="9831"/>
                </a:lnTo>
                <a:lnTo>
                  <a:pt x="11242" y="9539"/>
                </a:lnTo>
                <a:lnTo>
                  <a:pt x="11461" y="9247"/>
                </a:lnTo>
                <a:lnTo>
                  <a:pt x="11655" y="8931"/>
                </a:lnTo>
                <a:lnTo>
                  <a:pt x="11850" y="8590"/>
                </a:lnTo>
                <a:lnTo>
                  <a:pt x="11996" y="8249"/>
                </a:lnTo>
                <a:lnTo>
                  <a:pt x="12142" y="7884"/>
                </a:lnTo>
                <a:lnTo>
                  <a:pt x="12288" y="7519"/>
                </a:lnTo>
                <a:lnTo>
                  <a:pt x="12385" y="7154"/>
                </a:lnTo>
                <a:lnTo>
                  <a:pt x="12483" y="6790"/>
                </a:lnTo>
                <a:lnTo>
                  <a:pt x="12556" y="6425"/>
                </a:lnTo>
                <a:lnTo>
                  <a:pt x="12629" y="6035"/>
                </a:lnTo>
                <a:lnTo>
                  <a:pt x="12653" y="5670"/>
                </a:lnTo>
                <a:lnTo>
                  <a:pt x="12677" y="5281"/>
                </a:lnTo>
                <a:lnTo>
                  <a:pt x="12677" y="4916"/>
                </a:lnTo>
                <a:lnTo>
                  <a:pt x="12677" y="4551"/>
                </a:lnTo>
                <a:lnTo>
                  <a:pt x="12629" y="4210"/>
                </a:lnTo>
                <a:lnTo>
                  <a:pt x="12580" y="3870"/>
                </a:lnTo>
                <a:lnTo>
                  <a:pt x="12483" y="3529"/>
                </a:lnTo>
                <a:lnTo>
                  <a:pt x="12385" y="3213"/>
                </a:lnTo>
                <a:lnTo>
                  <a:pt x="12142" y="2580"/>
                </a:lnTo>
                <a:lnTo>
                  <a:pt x="11874" y="1947"/>
                </a:lnTo>
                <a:lnTo>
                  <a:pt x="11558" y="1242"/>
                </a:lnTo>
                <a:lnTo>
                  <a:pt x="11388" y="877"/>
                </a:lnTo>
                <a:lnTo>
                  <a:pt x="11169" y="536"/>
                </a:lnTo>
                <a:close/>
                <a:moveTo>
                  <a:pt x="10706" y="1"/>
                </a:moveTo>
                <a:lnTo>
                  <a:pt x="10609" y="25"/>
                </a:lnTo>
                <a:lnTo>
                  <a:pt x="10560" y="49"/>
                </a:lnTo>
                <a:lnTo>
                  <a:pt x="10512" y="98"/>
                </a:lnTo>
                <a:lnTo>
                  <a:pt x="10487" y="171"/>
                </a:lnTo>
                <a:lnTo>
                  <a:pt x="10463" y="195"/>
                </a:lnTo>
                <a:lnTo>
                  <a:pt x="10414" y="268"/>
                </a:lnTo>
                <a:lnTo>
                  <a:pt x="10414" y="317"/>
                </a:lnTo>
                <a:lnTo>
                  <a:pt x="10414" y="390"/>
                </a:lnTo>
                <a:lnTo>
                  <a:pt x="10439" y="439"/>
                </a:lnTo>
                <a:lnTo>
                  <a:pt x="10487" y="487"/>
                </a:lnTo>
                <a:lnTo>
                  <a:pt x="10536" y="512"/>
                </a:lnTo>
                <a:lnTo>
                  <a:pt x="10585" y="536"/>
                </a:lnTo>
                <a:lnTo>
                  <a:pt x="10658" y="536"/>
                </a:lnTo>
                <a:lnTo>
                  <a:pt x="10779" y="682"/>
                </a:lnTo>
                <a:lnTo>
                  <a:pt x="10925" y="852"/>
                </a:lnTo>
                <a:lnTo>
                  <a:pt x="11023" y="1047"/>
                </a:lnTo>
                <a:lnTo>
                  <a:pt x="11144" y="1266"/>
                </a:lnTo>
                <a:lnTo>
                  <a:pt x="11315" y="1680"/>
                </a:lnTo>
                <a:lnTo>
                  <a:pt x="11485" y="2045"/>
                </a:lnTo>
                <a:lnTo>
                  <a:pt x="11728" y="2604"/>
                </a:lnTo>
                <a:lnTo>
                  <a:pt x="11947" y="3188"/>
                </a:lnTo>
                <a:lnTo>
                  <a:pt x="12045" y="3480"/>
                </a:lnTo>
                <a:lnTo>
                  <a:pt x="12142" y="3772"/>
                </a:lnTo>
                <a:lnTo>
                  <a:pt x="12215" y="4064"/>
                </a:lnTo>
                <a:lnTo>
                  <a:pt x="12264" y="4381"/>
                </a:lnTo>
                <a:lnTo>
                  <a:pt x="12288" y="4721"/>
                </a:lnTo>
                <a:lnTo>
                  <a:pt x="12288" y="5062"/>
                </a:lnTo>
                <a:lnTo>
                  <a:pt x="12288" y="5403"/>
                </a:lnTo>
                <a:lnTo>
                  <a:pt x="12264" y="5768"/>
                </a:lnTo>
                <a:lnTo>
                  <a:pt x="12215" y="6108"/>
                </a:lnTo>
                <a:lnTo>
                  <a:pt x="12166" y="6473"/>
                </a:lnTo>
                <a:lnTo>
                  <a:pt x="12069" y="6814"/>
                </a:lnTo>
                <a:lnTo>
                  <a:pt x="11996" y="7154"/>
                </a:lnTo>
                <a:lnTo>
                  <a:pt x="11874" y="7495"/>
                </a:lnTo>
                <a:lnTo>
                  <a:pt x="11753" y="7836"/>
                </a:lnTo>
                <a:lnTo>
                  <a:pt x="11607" y="8152"/>
                </a:lnTo>
                <a:lnTo>
                  <a:pt x="11461" y="8493"/>
                </a:lnTo>
                <a:lnTo>
                  <a:pt x="11290" y="8785"/>
                </a:lnTo>
                <a:lnTo>
                  <a:pt x="11096" y="9077"/>
                </a:lnTo>
                <a:lnTo>
                  <a:pt x="10901" y="9369"/>
                </a:lnTo>
                <a:lnTo>
                  <a:pt x="10682" y="9636"/>
                </a:lnTo>
                <a:lnTo>
                  <a:pt x="10463" y="9880"/>
                </a:lnTo>
                <a:lnTo>
                  <a:pt x="10220" y="10123"/>
                </a:lnTo>
                <a:lnTo>
                  <a:pt x="9952" y="10342"/>
                </a:lnTo>
                <a:lnTo>
                  <a:pt x="9684" y="10537"/>
                </a:lnTo>
                <a:lnTo>
                  <a:pt x="9125" y="10902"/>
                </a:lnTo>
                <a:lnTo>
                  <a:pt x="8516" y="11218"/>
                </a:lnTo>
                <a:lnTo>
                  <a:pt x="7884" y="11534"/>
                </a:lnTo>
                <a:lnTo>
                  <a:pt x="7543" y="11680"/>
                </a:lnTo>
                <a:lnTo>
                  <a:pt x="7202" y="11802"/>
                </a:lnTo>
                <a:lnTo>
                  <a:pt x="6862" y="11899"/>
                </a:lnTo>
                <a:lnTo>
                  <a:pt x="6521" y="11997"/>
                </a:lnTo>
                <a:lnTo>
                  <a:pt x="6156" y="12045"/>
                </a:lnTo>
                <a:lnTo>
                  <a:pt x="5791" y="12118"/>
                </a:lnTo>
                <a:lnTo>
                  <a:pt x="5426" y="12143"/>
                </a:lnTo>
                <a:lnTo>
                  <a:pt x="4696" y="12143"/>
                </a:lnTo>
                <a:lnTo>
                  <a:pt x="4331" y="12094"/>
                </a:lnTo>
                <a:lnTo>
                  <a:pt x="3966" y="12045"/>
                </a:lnTo>
                <a:lnTo>
                  <a:pt x="3601" y="11997"/>
                </a:lnTo>
                <a:lnTo>
                  <a:pt x="2896" y="11826"/>
                </a:lnTo>
                <a:lnTo>
                  <a:pt x="2555" y="11729"/>
                </a:lnTo>
                <a:lnTo>
                  <a:pt x="2239" y="11607"/>
                </a:lnTo>
                <a:lnTo>
                  <a:pt x="1922" y="11461"/>
                </a:lnTo>
                <a:lnTo>
                  <a:pt x="1630" y="11291"/>
                </a:lnTo>
                <a:lnTo>
                  <a:pt x="1338" y="11145"/>
                </a:lnTo>
                <a:lnTo>
                  <a:pt x="998" y="10950"/>
                </a:lnTo>
                <a:lnTo>
                  <a:pt x="852" y="10829"/>
                </a:lnTo>
                <a:lnTo>
                  <a:pt x="730" y="10707"/>
                </a:lnTo>
                <a:lnTo>
                  <a:pt x="633" y="10585"/>
                </a:lnTo>
                <a:lnTo>
                  <a:pt x="584" y="10415"/>
                </a:lnTo>
                <a:lnTo>
                  <a:pt x="560" y="10366"/>
                </a:lnTo>
                <a:lnTo>
                  <a:pt x="535" y="10342"/>
                </a:lnTo>
                <a:lnTo>
                  <a:pt x="462" y="10318"/>
                </a:lnTo>
                <a:lnTo>
                  <a:pt x="365" y="10342"/>
                </a:lnTo>
                <a:lnTo>
                  <a:pt x="316" y="10391"/>
                </a:lnTo>
                <a:lnTo>
                  <a:pt x="243" y="10366"/>
                </a:lnTo>
                <a:lnTo>
                  <a:pt x="146" y="10391"/>
                </a:lnTo>
                <a:lnTo>
                  <a:pt x="73" y="10439"/>
                </a:lnTo>
                <a:lnTo>
                  <a:pt x="0" y="10512"/>
                </a:lnTo>
                <a:lnTo>
                  <a:pt x="0" y="10561"/>
                </a:lnTo>
                <a:lnTo>
                  <a:pt x="0" y="10610"/>
                </a:lnTo>
                <a:lnTo>
                  <a:pt x="146" y="11048"/>
                </a:lnTo>
                <a:lnTo>
                  <a:pt x="316" y="11461"/>
                </a:lnTo>
                <a:lnTo>
                  <a:pt x="487" y="11875"/>
                </a:lnTo>
                <a:lnTo>
                  <a:pt x="681" y="12264"/>
                </a:lnTo>
                <a:lnTo>
                  <a:pt x="900" y="12629"/>
                </a:lnTo>
                <a:lnTo>
                  <a:pt x="1144" y="12994"/>
                </a:lnTo>
                <a:lnTo>
                  <a:pt x="1411" y="13359"/>
                </a:lnTo>
                <a:lnTo>
                  <a:pt x="1679" y="13676"/>
                </a:lnTo>
                <a:lnTo>
                  <a:pt x="1971" y="13992"/>
                </a:lnTo>
                <a:lnTo>
                  <a:pt x="2263" y="14308"/>
                </a:lnTo>
                <a:lnTo>
                  <a:pt x="2604" y="14600"/>
                </a:lnTo>
                <a:lnTo>
                  <a:pt x="2920" y="14868"/>
                </a:lnTo>
                <a:lnTo>
                  <a:pt x="3285" y="15135"/>
                </a:lnTo>
                <a:lnTo>
                  <a:pt x="3650" y="15379"/>
                </a:lnTo>
                <a:lnTo>
                  <a:pt x="4039" y="15598"/>
                </a:lnTo>
                <a:lnTo>
                  <a:pt x="4429" y="15817"/>
                </a:lnTo>
                <a:lnTo>
                  <a:pt x="4866" y="16036"/>
                </a:lnTo>
                <a:lnTo>
                  <a:pt x="5280" y="16230"/>
                </a:lnTo>
                <a:lnTo>
                  <a:pt x="5718" y="16376"/>
                </a:lnTo>
                <a:lnTo>
                  <a:pt x="6156" y="16522"/>
                </a:lnTo>
                <a:lnTo>
                  <a:pt x="6618" y="16644"/>
                </a:lnTo>
                <a:lnTo>
                  <a:pt x="7056" y="16717"/>
                </a:lnTo>
                <a:lnTo>
                  <a:pt x="7494" y="16790"/>
                </a:lnTo>
                <a:lnTo>
                  <a:pt x="7957" y="16839"/>
                </a:lnTo>
                <a:lnTo>
                  <a:pt x="8857" y="16839"/>
                </a:lnTo>
                <a:lnTo>
                  <a:pt x="9319" y="16814"/>
                </a:lnTo>
                <a:lnTo>
                  <a:pt x="9757" y="16741"/>
                </a:lnTo>
                <a:lnTo>
                  <a:pt x="10220" y="16668"/>
                </a:lnTo>
                <a:lnTo>
                  <a:pt x="10658" y="16571"/>
                </a:lnTo>
                <a:lnTo>
                  <a:pt x="11120" y="16425"/>
                </a:lnTo>
                <a:lnTo>
                  <a:pt x="11558" y="16279"/>
                </a:lnTo>
                <a:lnTo>
                  <a:pt x="11923" y="16133"/>
                </a:lnTo>
                <a:lnTo>
                  <a:pt x="12264" y="15987"/>
                </a:lnTo>
                <a:lnTo>
                  <a:pt x="12604" y="15817"/>
                </a:lnTo>
                <a:lnTo>
                  <a:pt x="12920" y="15622"/>
                </a:lnTo>
                <a:lnTo>
                  <a:pt x="13237" y="15427"/>
                </a:lnTo>
                <a:lnTo>
                  <a:pt x="13553" y="15208"/>
                </a:lnTo>
                <a:lnTo>
                  <a:pt x="13845" y="14990"/>
                </a:lnTo>
                <a:lnTo>
                  <a:pt x="14137" y="14746"/>
                </a:lnTo>
                <a:lnTo>
                  <a:pt x="14405" y="14479"/>
                </a:lnTo>
                <a:lnTo>
                  <a:pt x="14672" y="14211"/>
                </a:lnTo>
                <a:lnTo>
                  <a:pt x="14940" y="13943"/>
                </a:lnTo>
                <a:lnTo>
                  <a:pt x="15183" y="13651"/>
                </a:lnTo>
                <a:lnTo>
                  <a:pt x="15402" y="13359"/>
                </a:lnTo>
                <a:lnTo>
                  <a:pt x="15621" y="13043"/>
                </a:lnTo>
                <a:lnTo>
                  <a:pt x="15840" y="12727"/>
                </a:lnTo>
                <a:lnTo>
                  <a:pt x="16035" y="12410"/>
                </a:lnTo>
                <a:lnTo>
                  <a:pt x="16205" y="12070"/>
                </a:lnTo>
                <a:lnTo>
                  <a:pt x="16376" y="11705"/>
                </a:lnTo>
                <a:lnTo>
                  <a:pt x="16546" y="11340"/>
                </a:lnTo>
                <a:lnTo>
                  <a:pt x="16668" y="10975"/>
                </a:lnTo>
                <a:lnTo>
                  <a:pt x="16911" y="10220"/>
                </a:lnTo>
                <a:lnTo>
                  <a:pt x="17106" y="9466"/>
                </a:lnTo>
                <a:lnTo>
                  <a:pt x="17154" y="9101"/>
                </a:lnTo>
                <a:lnTo>
                  <a:pt x="17179" y="8663"/>
                </a:lnTo>
                <a:lnTo>
                  <a:pt x="17179" y="8176"/>
                </a:lnTo>
                <a:lnTo>
                  <a:pt x="17179" y="7665"/>
                </a:lnTo>
                <a:lnTo>
                  <a:pt x="17106" y="6717"/>
                </a:lnTo>
                <a:lnTo>
                  <a:pt x="17057" y="6352"/>
                </a:lnTo>
                <a:lnTo>
                  <a:pt x="17008" y="6108"/>
                </a:lnTo>
                <a:lnTo>
                  <a:pt x="16814" y="5524"/>
                </a:lnTo>
                <a:lnTo>
                  <a:pt x="16619" y="4965"/>
                </a:lnTo>
                <a:lnTo>
                  <a:pt x="16376" y="4429"/>
                </a:lnTo>
                <a:lnTo>
                  <a:pt x="16108" y="3918"/>
                </a:lnTo>
                <a:lnTo>
                  <a:pt x="15816" y="3432"/>
                </a:lnTo>
                <a:lnTo>
                  <a:pt x="15475" y="2969"/>
                </a:lnTo>
                <a:lnTo>
                  <a:pt x="15110" y="2507"/>
                </a:lnTo>
                <a:lnTo>
                  <a:pt x="14697" y="2093"/>
                </a:lnTo>
                <a:lnTo>
                  <a:pt x="14283" y="1704"/>
                </a:lnTo>
                <a:lnTo>
                  <a:pt x="13845" y="1363"/>
                </a:lnTo>
                <a:lnTo>
                  <a:pt x="13358" y="1023"/>
                </a:lnTo>
                <a:lnTo>
                  <a:pt x="12872" y="706"/>
                </a:lnTo>
                <a:lnTo>
                  <a:pt x="12361" y="439"/>
                </a:lnTo>
                <a:lnTo>
                  <a:pt x="12093" y="341"/>
                </a:lnTo>
                <a:lnTo>
                  <a:pt x="11826" y="244"/>
                </a:lnTo>
                <a:lnTo>
                  <a:pt x="11558" y="147"/>
                </a:lnTo>
                <a:lnTo>
                  <a:pt x="11266" y="98"/>
                </a:lnTo>
                <a:lnTo>
                  <a:pt x="10998" y="49"/>
                </a:lnTo>
                <a:lnTo>
                  <a:pt x="10706"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3"/>
          <p:cNvSpPr/>
          <p:nvPr/>
        </p:nvSpPr>
        <p:spPr>
          <a:xfrm>
            <a:off x="6734770" y="4922004"/>
            <a:ext cx="315368" cy="354182"/>
          </a:xfrm>
          <a:custGeom>
            <a:rect b="b" l="l" r="r" t="t"/>
            <a:pathLst>
              <a:path extrusionOk="0" h="16206" w="14430">
                <a:moveTo>
                  <a:pt x="13724" y="584"/>
                </a:moveTo>
                <a:lnTo>
                  <a:pt x="13724" y="974"/>
                </a:lnTo>
                <a:lnTo>
                  <a:pt x="13748" y="2312"/>
                </a:lnTo>
                <a:lnTo>
                  <a:pt x="13772" y="3139"/>
                </a:lnTo>
                <a:lnTo>
                  <a:pt x="13821" y="3966"/>
                </a:lnTo>
                <a:lnTo>
                  <a:pt x="13967" y="5621"/>
                </a:lnTo>
                <a:lnTo>
                  <a:pt x="13991" y="6375"/>
                </a:lnTo>
                <a:lnTo>
                  <a:pt x="14016" y="7154"/>
                </a:lnTo>
                <a:lnTo>
                  <a:pt x="13991" y="7908"/>
                </a:lnTo>
                <a:lnTo>
                  <a:pt x="13967" y="8687"/>
                </a:lnTo>
                <a:lnTo>
                  <a:pt x="13918" y="9441"/>
                </a:lnTo>
                <a:lnTo>
                  <a:pt x="13870" y="10195"/>
                </a:lnTo>
                <a:lnTo>
                  <a:pt x="13699" y="11728"/>
                </a:lnTo>
                <a:lnTo>
                  <a:pt x="13602" y="11972"/>
                </a:lnTo>
                <a:lnTo>
                  <a:pt x="13480" y="12191"/>
                </a:lnTo>
                <a:lnTo>
                  <a:pt x="13359" y="12361"/>
                </a:lnTo>
                <a:lnTo>
                  <a:pt x="13188" y="12531"/>
                </a:lnTo>
                <a:lnTo>
                  <a:pt x="13261" y="12361"/>
                </a:lnTo>
                <a:lnTo>
                  <a:pt x="13286" y="12191"/>
                </a:lnTo>
                <a:lnTo>
                  <a:pt x="13334" y="12020"/>
                </a:lnTo>
                <a:lnTo>
                  <a:pt x="13334" y="11850"/>
                </a:lnTo>
                <a:lnTo>
                  <a:pt x="13310" y="11777"/>
                </a:lnTo>
                <a:lnTo>
                  <a:pt x="13286" y="11704"/>
                </a:lnTo>
                <a:lnTo>
                  <a:pt x="13237" y="11680"/>
                </a:lnTo>
                <a:lnTo>
                  <a:pt x="13188" y="11704"/>
                </a:lnTo>
                <a:lnTo>
                  <a:pt x="13091" y="11826"/>
                </a:lnTo>
                <a:lnTo>
                  <a:pt x="12994" y="11972"/>
                </a:lnTo>
                <a:lnTo>
                  <a:pt x="12872" y="12288"/>
                </a:lnTo>
                <a:lnTo>
                  <a:pt x="12726" y="12580"/>
                </a:lnTo>
                <a:lnTo>
                  <a:pt x="12677" y="12750"/>
                </a:lnTo>
                <a:lnTo>
                  <a:pt x="12653" y="12896"/>
                </a:lnTo>
                <a:lnTo>
                  <a:pt x="12337" y="13018"/>
                </a:lnTo>
                <a:lnTo>
                  <a:pt x="12337" y="13018"/>
                </a:lnTo>
                <a:lnTo>
                  <a:pt x="12385" y="12799"/>
                </a:lnTo>
                <a:lnTo>
                  <a:pt x="12483" y="12604"/>
                </a:lnTo>
                <a:lnTo>
                  <a:pt x="12604" y="12312"/>
                </a:lnTo>
                <a:lnTo>
                  <a:pt x="12677" y="12142"/>
                </a:lnTo>
                <a:lnTo>
                  <a:pt x="12677" y="12069"/>
                </a:lnTo>
                <a:lnTo>
                  <a:pt x="12677" y="11996"/>
                </a:lnTo>
                <a:lnTo>
                  <a:pt x="12653" y="11972"/>
                </a:lnTo>
                <a:lnTo>
                  <a:pt x="12580" y="11972"/>
                </a:lnTo>
                <a:lnTo>
                  <a:pt x="12507" y="12020"/>
                </a:lnTo>
                <a:lnTo>
                  <a:pt x="12434" y="12069"/>
                </a:lnTo>
                <a:lnTo>
                  <a:pt x="12361" y="12142"/>
                </a:lnTo>
                <a:lnTo>
                  <a:pt x="12239" y="12312"/>
                </a:lnTo>
                <a:lnTo>
                  <a:pt x="12142" y="12458"/>
                </a:lnTo>
                <a:lnTo>
                  <a:pt x="11996" y="12775"/>
                </a:lnTo>
                <a:lnTo>
                  <a:pt x="11947" y="12921"/>
                </a:lnTo>
                <a:lnTo>
                  <a:pt x="11899" y="13091"/>
                </a:lnTo>
                <a:lnTo>
                  <a:pt x="11461" y="13140"/>
                </a:lnTo>
                <a:lnTo>
                  <a:pt x="11704" y="12604"/>
                </a:lnTo>
                <a:lnTo>
                  <a:pt x="11777" y="12483"/>
                </a:lnTo>
                <a:lnTo>
                  <a:pt x="11874" y="12264"/>
                </a:lnTo>
                <a:lnTo>
                  <a:pt x="11923" y="12142"/>
                </a:lnTo>
                <a:lnTo>
                  <a:pt x="11947" y="12045"/>
                </a:lnTo>
                <a:lnTo>
                  <a:pt x="11947" y="11972"/>
                </a:lnTo>
                <a:lnTo>
                  <a:pt x="11923" y="11923"/>
                </a:lnTo>
                <a:lnTo>
                  <a:pt x="11850" y="11899"/>
                </a:lnTo>
                <a:lnTo>
                  <a:pt x="11753" y="11923"/>
                </a:lnTo>
                <a:lnTo>
                  <a:pt x="11680" y="11996"/>
                </a:lnTo>
                <a:lnTo>
                  <a:pt x="11582" y="12069"/>
                </a:lnTo>
                <a:lnTo>
                  <a:pt x="11461" y="12264"/>
                </a:lnTo>
                <a:lnTo>
                  <a:pt x="11363" y="12410"/>
                </a:lnTo>
                <a:lnTo>
                  <a:pt x="11169" y="12702"/>
                </a:lnTo>
                <a:lnTo>
                  <a:pt x="11071" y="12896"/>
                </a:lnTo>
                <a:lnTo>
                  <a:pt x="10974" y="13091"/>
                </a:lnTo>
                <a:lnTo>
                  <a:pt x="10731" y="13042"/>
                </a:lnTo>
                <a:lnTo>
                  <a:pt x="10804" y="12848"/>
                </a:lnTo>
                <a:lnTo>
                  <a:pt x="11023" y="12385"/>
                </a:lnTo>
                <a:lnTo>
                  <a:pt x="11120" y="12166"/>
                </a:lnTo>
                <a:lnTo>
                  <a:pt x="11144" y="12045"/>
                </a:lnTo>
                <a:lnTo>
                  <a:pt x="11169" y="11923"/>
                </a:lnTo>
                <a:lnTo>
                  <a:pt x="11144" y="11874"/>
                </a:lnTo>
                <a:lnTo>
                  <a:pt x="11120" y="11850"/>
                </a:lnTo>
                <a:lnTo>
                  <a:pt x="11071" y="11850"/>
                </a:lnTo>
                <a:lnTo>
                  <a:pt x="10974" y="11947"/>
                </a:lnTo>
                <a:lnTo>
                  <a:pt x="10877" y="12020"/>
                </a:lnTo>
                <a:lnTo>
                  <a:pt x="10731" y="12215"/>
                </a:lnTo>
                <a:lnTo>
                  <a:pt x="10609" y="12434"/>
                </a:lnTo>
                <a:lnTo>
                  <a:pt x="10487" y="12653"/>
                </a:lnTo>
                <a:lnTo>
                  <a:pt x="10341" y="12921"/>
                </a:lnTo>
                <a:lnTo>
                  <a:pt x="10147" y="12799"/>
                </a:lnTo>
                <a:lnTo>
                  <a:pt x="10098" y="12775"/>
                </a:lnTo>
                <a:lnTo>
                  <a:pt x="10171" y="12653"/>
                </a:lnTo>
                <a:lnTo>
                  <a:pt x="10244" y="12531"/>
                </a:lnTo>
                <a:lnTo>
                  <a:pt x="10390" y="12264"/>
                </a:lnTo>
                <a:lnTo>
                  <a:pt x="10439" y="12118"/>
                </a:lnTo>
                <a:lnTo>
                  <a:pt x="10463" y="11996"/>
                </a:lnTo>
                <a:lnTo>
                  <a:pt x="10439" y="11874"/>
                </a:lnTo>
                <a:lnTo>
                  <a:pt x="10390" y="11753"/>
                </a:lnTo>
                <a:lnTo>
                  <a:pt x="10341" y="11728"/>
                </a:lnTo>
                <a:lnTo>
                  <a:pt x="10293" y="11753"/>
                </a:lnTo>
                <a:lnTo>
                  <a:pt x="10171" y="11850"/>
                </a:lnTo>
                <a:lnTo>
                  <a:pt x="10074" y="11996"/>
                </a:lnTo>
                <a:lnTo>
                  <a:pt x="9879" y="12288"/>
                </a:lnTo>
                <a:lnTo>
                  <a:pt x="9806" y="12385"/>
                </a:lnTo>
                <a:lnTo>
                  <a:pt x="9782" y="12191"/>
                </a:lnTo>
                <a:lnTo>
                  <a:pt x="9782" y="11996"/>
                </a:lnTo>
                <a:lnTo>
                  <a:pt x="9806" y="11801"/>
                </a:lnTo>
                <a:lnTo>
                  <a:pt x="9879" y="11607"/>
                </a:lnTo>
                <a:lnTo>
                  <a:pt x="9976" y="11436"/>
                </a:lnTo>
                <a:lnTo>
                  <a:pt x="10098" y="11266"/>
                </a:lnTo>
                <a:lnTo>
                  <a:pt x="10244" y="11120"/>
                </a:lnTo>
                <a:lnTo>
                  <a:pt x="10390" y="10998"/>
                </a:lnTo>
                <a:lnTo>
                  <a:pt x="10633" y="10877"/>
                </a:lnTo>
                <a:lnTo>
                  <a:pt x="10901" y="10804"/>
                </a:lnTo>
                <a:lnTo>
                  <a:pt x="11169" y="10755"/>
                </a:lnTo>
                <a:lnTo>
                  <a:pt x="11436" y="10731"/>
                </a:lnTo>
                <a:lnTo>
                  <a:pt x="11728" y="10682"/>
                </a:lnTo>
                <a:lnTo>
                  <a:pt x="11972" y="10609"/>
                </a:lnTo>
                <a:lnTo>
                  <a:pt x="12215" y="10512"/>
                </a:lnTo>
                <a:lnTo>
                  <a:pt x="12312" y="10439"/>
                </a:lnTo>
                <a:lnTo>
                  <a:pt x="12434" y="10341"/>
                </a:lnTo>
                <a:lnTo>
                  <a:pt x="12507" y="10341"/>
                </a:lnTo>
                <a:lnTo>
                  <a:pt x="12580" y="10317"/>
                </a:lnTo>
                <a:lnTo>
                  <a:pt x="12629" y="10244"/>
                </a:lnTo>
                <a:lnTo>
                  <a:pt x="12653" y="10171"/>
                </a:lnTo>
                <a:lnTo>
                  <a:pt x="12653" y="9830"/>
                </a:lnTo>
                <a:lnTo>
                  <a:pt x="12653" y="9514"/>
                </a:lnTo>
                <a:lnTo>
                  <a:pt x="12653" y="9198"/>
                </a:lnTo>
                <a:lnTo>
                  <a:pt x="12653" y="8857"/>
                </a:lnTo>
                <a:lnTo>
                  <a:pt x="12726" y="8030"/>
                </a:lnTo>
                <a:lnTo>
                  <a:pt x="12823" y="7203"/>
                </a:lnTo>
                <a:lnTo>
                  <a:pt x="12848" y="6789"/>
                </a:lnTo>
                <a:lnTo>
                  <a:pt x="12848" y="6375"/>
                </a:lnTo>
                <a:lnTo>
                  <a:pt x="12823" y="5548"/>
                </a:lnTo>
                <a:lnTo>
                  <a:pt x="12848" y="5232"/>
                </a:lnTo>
                <a:lnTo>
                  <a:pt x="12872" y="4842"/>
                </a:lnTo>
                <a:lnTo>
                  <a:pt x="12872" y="4648"/>
                </a:lnTo>
                <a:lnTo>
                  <a:pt x="12848" y="4477"/>
                </a:lnTo>
                <a:lnTo>
                  <a:pt x="12799" y="4307"/>
                </a:lnTo>
                <a:lnTo>
                  <a:pt x="12726" y="4161"/>
                </a:lnTo>
                <a:lnTo>
                  <a:pt x="12775" y="4112"/>
                </a:lnTo>
                <a:lnTo>
                  <a:pt x="12799" y="4039"/>
                </a:lnTo>
                <a:lnTo>
                  <a:pt x="12823" y="3966"/>
                </a:lnTo>
                <a:lnTo>
                  <a:pt x="12799" y="3893"/>
                </a:lnTo>
                <a:lnTo>
                  <a:pt x="12750" y="3820"/>
                </a:lnTo>
                <a:lnTo>
                  <a:pt x="12702" y="3772"/>
                </a:lnTo>
                <a:lnTo>
                  <a:pt x="12604" y="3747"/>
                </a:lnTo>
                <a:lnTo>
                  <a:pt x="12531" y="3747"/>
                </a:lnTo>
                <a:lnTo>
                  <a:pt x="12045" y="3869"/>
                </a:lnTo>
                <a:lnTo>
                  <a:pt x="11558" y="3991"/>
                </a:lnTo>
                <a:lnTo>
                  <a:pt x="10585" y="4258"/>
                </a:lnTo>
                <a:lnTo>
                  <a:pt x="8468" y="4794"/>
                </a:lnTo>
                <a:lnTo>
                  <a:pt x="7446" y="5061"/>
                </a:lnTo>
                <a:lnTo>
                  <a:pt x="6959" y="5207"/>
                </a:lnTo>
                <a:lnTo>
                  <a:pt x="6448" y="5378"/>
                </a:lnTo>
                <a:lnTo>
                  <a:pt x="5962" y="5548"/>
                </a:lnTo>
                <a:lnTo>
                  <a:pt x="5499" y="5743"/>
                </a:lnTo>
                <a:lnTo>
                  <a:pt x="5013" y="5986"/>
                </a:lnTo>
                <a:lnTo>
                  <a:pt x="4575" y="6229"/>
                </a:lnTo>
                <a:lnTo>
                  <a:pt x="4526" y="6254"/>
                </a:lnTo>
                <a:lnTo>
                  <a:pt x="4526" y="6302"/>
                </a:lnTo>
                <a:lnTo>
                  <a:pt x="4526" y="6351"/>
                </a:lnTo>
                <a:lnTo>
                  <a:pt x="4550" y="6400"/>
                </a:lnTo>
                <a:lnTo>
                  <a:pt x="4623" y="7130"/>
                </a:lnTo>
                <a:lnTo>
                  <a:pt x="4648" y="7495"/>
                </a:lnTo>
                <a:lnTo>
                  <a:pt x="4648" y="7860"/>
                </a:lnTo>
                <a:lnTo>
                  <a:pt x="4623" y="8736"/>
                </a:lnTo>
                <a:lnTo>
                  <a:pt x="4575" y="9587"/>
                </a:lnTo>
                <a:lnTo>
                  <a:pt x="4575" y="10171"/>
                </a:lnTo>
                <a:lnTo>
                  <a:pt x="4575" y="10779"/>
                </a:lnTo>
                <a:lnTo>
                  <a:pt x="4599" y="11972"/>
                </a:lnTo>
                <a:lnTo>
                  <a:pt x="4623" y="12580"/>
                </a:lnTo>
                <a:lnTo>
                  <a:pt x="4623" y="13164"/>
                </a:lnTo>
                <a:lnTo>
                  <a:pt x="4575" y="13772"/>
                </a:lnTo>
                <a:lnTo>
                  <a:pt x="4526" y="14356"/>
                </a:lnTo>
                <a:lnTo>
                  <a:pt x="4356" y="14600"/>
                </a:lnTo>
                <a:lnTo>
                  <a:pt x="4404" y="14356"/>
                </a:lnTo>
                <a:lnTo>
                  <a:pt x="4404" y="14259"/>
                </a:lnTo>
                <a:lnTo>
                  <a:pt x="4404" y="14137"/>
                </a:lnTo>
                <a:lnTo>
                  <a:pt x="4380" y="14064"/>
                </a:lnTo>
                <a:lnTo>
                  <a:pt x="4307" y="14040"/>
                </a:lnTo>
                <a:lnTo>
                  <a:pt x="4258" y="14064"/>
                </a:lnTo>
                <a:lnTo>
                  <a:pt x="4185" y="14113"/>
                </a:lnTo>
                <a:lnTo>
                  <a:pt x="4088" y="14259"/>
                </a:lnTo>
                <a:lnTo>
                  <a:pt x="4015" y="14429"/>
                </a:lnTo>
                <a:lnTo>
                  <a:pt x="3869" y="14770"/>
                </a:lnTo>
                <a:lnTo>
                  <a:pt x="3723" y="15038"/>
                </a:lnTo>
                <a:lnTo>
                  <a:pt x="3674" y="15184"/>
                </a:lnTo>
                <a:lnTo>
                  <a:pt x="3626" y="15305"/>
                </a:lnTo>
                <a:lnTo>
                  <a:pt x="3285" y="15451"/>
                </a:lnTo>
                <a:lnTo>
                  <a:pt x="3407" y="15159"/>
                </a:lnTo>
                <a:lnTo>
                  <a:pt x="3601" y="14770"/>
                </a:lnTo>
                <a:lnTo>
                  <a:pt x="3674" y="14551"/>
                </a:lnTo>
                <a:lnTo>
                  <a:pt x="3699" y="14429"/>
                </a:lnTo>
                <a:lnTo>
                  <a:pt x="3699" y="14332"/>
                </a:lnTo>
                <a:lnTo>
                  <a:pt x="3699" y="14283"/>
                </a:lnTo>
                <a:lnTo>
                  <a:pt x="3650" y="14259"/>
                </a:lnTo>
                <a:lnTo>
                  <a:pt x="3601" y="14235"/>
                </a:lnTo>
                <a:lnTo>
                  <a:pt x="3577" y="14259"/>
                </a:lnTo>
                <a:lnTo>
                  <a:pt x="3407" y="14429"/>
                </a:lnTo>
                <a:lnTo>
                  <a:pt x="3261" y="14648"/>
                </a:lnTo>
                <a:lnTo>
                  <a:pt x="3017" y="15062"/>
                </a:lnTo>
                <a:lnTo>
                  <a:pt x="2847" y="15330"/>
                </a:lnTo>
                <a:lnTo>
                  <a:pt x="2798" y="15476"/>
                </a:lnTo>
                <a:lnTo>
                  <a:pt x="2750" y="15622"/>
                </a:lnTo>
                <a:lnTo>
                  <a:pt x="2531" y="15670"/>
                </a:lnTo>
                <a:lnTo>
                  <a:pt x="2531" y="15670"/>
                </a:lnTo>
                <a:lnTo>
                  <a:pt x="2628" y="15403"/>
                </a:lnTo>
                <a:lnTo>
                  <a:pt x="2725" y="15159"/>
                </a:lnTo>
                <a:lnTo>
                  <a:pt x="2798" y="14965"/>
                </a:lnTo>
                <a:lnTo>
                  <a:pt x="2871" y="14770"/>
                </a:lnTo>
                <a:lnTo>
                  <a:pt x="2896" y="14551"/>
                </a:lnTo>
                <a:lnTo>
                  <a:pt x="2871" y="14454"/>
                </a:lnTo>
                <a:lnTo>
                  <a:pt x="2847" y="14356"/>
                </a:lnTo>
                <a:lnTo>
                  <a:pt x="2823" y="14332"/>
                </a:lnTo>
                <a:lnTo>
                  <a:pt x="2798" y="14332"/>
                </a:lnTo>
                <a:lnTo>
                  <a:pt x="2701" y="14502"/>
                </a:lnTo>
                <a:lnTo>
                  <a:pt x="2604" y="14673"/>
                </a:lnTo>
                <a:lnTo>
                  <a:pt x="2433" y="15038"/>
                </a:lnTo>
                <a:lnTo>
                  <a:pt x="2239" y="15354"/>
                </a:lnTo>
                <a:lnTo>
                  <a:pt x="2141" y="15549"/>
                </a:lnTo>
                <a:lnTo>
                  <a:pt x="2093" y="15719"/>
                </a:lnTo>
                <a:lnTo>
                  <a:pt x="1801" y="15695"/>
                </a:lnTo>
                <a:lnTo>
                  <a:pt x="2117" y="15062"/>
                </a:lnTo>
                <a:lnTo>
                  <a:pt x="2263" y="14746"/>
                </a:lnTo>
                <a:lnTo>
                  <a:pt x="2312" y="14575"/>
                </a:lnTo>
                <a:lnTo>
                  <a:pt x="2336" y="14405"/>
                </a:lnTo>
                <a:lnTo>
                  <a:pt x="2336" y="14381"/>
                </a:lnTo>
                <a:lnTo>
                  <a:pt x="2312" y="14356"/>
                </a:lnTo>
                <a:lnTo>
                  <a:pt x="2263" y="14356"/>
                </a:lnTo>
                <a:lnTo>
                  <a:pt x="1995" y="14648"/>
                </a:lnTo>
                <a:lnTo>
                  <a:pt x="1752" y="14940"/>
                </a:lnTo>
                <a:lnTo>
                  <a:pt x="1533" y="15281"/>
                </a:lnTo>
                <a:lnTo>
                  <a:pt x="1363" y="15622"/>
                </a:lnTo>
                <a:lnTo>
                  <a:pt x="1119" y="15524"/>
                </a:lnTo>
                <a:lnTo>
                  <a:pt x="1144" y="15354"/>
                </a:lnTo>
                <a:lnTo>
                  <a:pt x="1192" y="15208"/>
                </a:lnTo>
                <a:lnTo>
                  <a:pt x="1363" y="14916"/>
                </a:lnTo>
                <a:lnTo>
                  <a:pt x="1582" y="14551"/>
                </a:lnTo>
                <a:lnTo>
                  <a:pt x="1679" y="14356"/>
                </a:lnTo>
                <a:lnTo>
                  <a:pt x="1776" y="14137"/>
                </a:lnTo>
                <a:lnTo>
                  <a:pt x="1776" y="14113"/>
                </a:lnTo>
                <a:lnTo>
                  <a:pt x="1752" y="14089"/>
                </a:lnTo>
                <a:lnTo>
                  <a:pt x="1679" y="14089"/>
                </a:lnTo>
                <a:lnTo>
                  <a:pt x="1460" y="14308"/>
                </a:lnTo>
                <a:lnTo>
                  <a:pt x="1265" y="14502"/>
                </a:lnTo>
                <a:lnTo>
                  <a:pt x="1071" y="14746"/>
                </a:lnTo>
                <a:lnTo>
                  <a:pt x="925" y="14989"/>
                </a:lnTo>
                <a:lnTo>
                  <a:pt x="852" y="15111"/>
                </a:lnTo>
                <a:lnTo>
                  <a:pt x="779" y="15257"/>
                </a:lnTo>
                <a:lnTo>
                  <a:pt x="681" y="15159"/>
                </a:lnTo>
                <a:lnTo>
                  <a:pt x="633" y="15062"/>
                </a:lnTo>
                <a:lnTo>
                  <a:pt x="657" y="14989"/>
                </a:lnTo>
                <a:lnTo>
                  <a:pt x="681" y="14916"/>
                </a:lnTo>
                <a:lnTo>
                  <a:pt x="657" y="14867"/>
                </a:lnTo>
                <a:lnTo>
                  <a:pt x="827" y="14624"/>
                </a:lnTo>
                <a:lnTo>
                  <a:pt x="925" y="14502"/>
                </a:lnTo>
                <a:lnTo>
                  <a:pt x="998" y="14356"/>
                </a:lnTo>
                <a:lnTo>
                  <a:pt x="998" y="14332"/>
                </a:lnTo>
                <a:lnTo>
                  <a:pt x="1022" y="14308"/>
                </a:lnTo>
                <a:lnTo>
                  <a:pt x="998" y="14308"/>
                </a:lnTo>
                <a:lnTo>
                  <a:pt x="998" y="14235"/>
                </a:lnTo>
                <a:lnTo>
                  <a:pt x="973" y="14186"/>
                </a:lnTo>
                <a:lnTo>
                  <a:pt x="900" y="14137"/>
                </a:lnTo>
                <a:lnTo>
                  <a:pt x="827" y="14162"/>
                </a:lnTo>
                <a:lnTo>
                  <a:pt x="681" y="14259"/>
                </a:lnTo>
                <a:lnTo>
                  <a:pt x="535" y="14381"/>
                </a:lnTo>
                <a:lnTo>
                  <a:pt x="535" y="14381"/>
                </a:lnTo>
                <a:lnTo>
                  <a:pt x="560" y="14235"/>
                </a:lnTo>
                <a:lnTo>
                  <a:pt x="633" y="14113"/>
                </a:lnTo>
                <a:lnTo>
                  <a:pt x="681" y="13967"/>
                </a:lnTo>
                <a:lnTo>
                  <a:pt x="779" y="13845"/>
                </a:lnTo>
                <a:lnTo>
                  <a:pt x="973" y="13602"/>
                </a:lnTo>
                <a:lnTo>
                  <a:pt x="1217" y="13407"/>
                </a:lnTo>
                <a:lnTo>
                  <a:pt x="1460" y="13286"/>
                </a:lnTo>
                <a:lnTo>
                  <a:pt x="1703" y="13164"/>
                </a:lnTo>
                <a:lnTo>
                  <a:pt x="1971" y="13091"/>
                </a:lnTo>
                <a:lnTo>
                  <a:pt x="2214" y="13042"/>
                </a:lnTo>
                <a:lnTo>
                  <a:pt x="2750" y="12945"/>
                </a:lnTo>
                <a:lnTo>
                  <a:pt x="3285" y="12823"/>
                </a:lnTo>
                <a:lnTo>
                  <a:pt x="3358" y="12872"/>
                </a:lnTo>
                <a:lnTo>
                  <a:pt x="3431" y="12872"/>
                </a:lnTo>
                <a:lnTo>
                  <a:pt x="3504" y="12848"/>
                </a:lnTo>
                <a:lnTo>
                  <a:pt x="3504" y="12799"/>
                </a:lnTo>
                <a:lnTo>
                  <a:pt x="3528" y="12750"/>
                </a:lnTo>
                <a:lnTo>
                  <a:pt x="3577" y="12702"/>
                </a:lnTo>
                <a:lnTo>
                  <a:pt x="3601" y="12629"/>
                </a:lnTo>
                <a:lnTo>
                  <a:pt x="3601" y="12531"/>
                </a:lnTo>
                <a:lnTo>
                  <a:pt x="3553" y="12483"/>
                </a:lnTo>
                <a:lnTo>
                  <a:pt x="3577" y="11923"/>
                </a:lnTo>
                <a:lnTo>
                  <a:pt x="3577" y="11388"/>
                </a:lnTo>
                <a:lnTo>
                  <a:pt x="3577" y="10293"/>
                </a:lnTo>
                <a:lnTo>
                  <a:pt x="3626" y="7811"/>
                </a:lnTo>
                <a:lnTo>
                  <a:pt x="3626" y="3480"/>
                </a:lnTo>
                <a:lnTo>
                  <a:pt x="3820" y="3528"/>
                </a:lnTo>
                <a:lnTo>
                  <a:pt x="4039" y="3528"/>
                </a:lnTo>
                <a:lnTo>
                  <a:pt x="4258" y="3480"/>
                </a:lnTo>
                <a:lnTo>
                  <a:pt x="4502" y="3431"/>
                </a:lnTo>
                <a:lnTo>
                  <a:pt x="4940" y="3285"/>
                </a:lnTo>
                <a:lnTo>
                  <a:pt x="5305" y="3139"/>
                </a:lnTo>
                <a:lnTo>
                  <a:pt x="5937" y="2896"/>
                </a:lnTo>
                <a:lnTo>
                  <a:pt x="6570" y="2628"/>
                </a:lnTo>
                <a:lnTo>
                  <a:pt x="7203" y="2385"/>
                </a:lnTo>
                <a:lnTo>
                  <a:pt x="7859" y="2141"/>
                </a:lnTo>
                <a:lnTo>
                  <a:pt x="8638" y="1898"/>
                </a:lnTo>
                <a:lnTo>
                  <a:pt x="9441" y="1679"/>
                </a:lnTo>
                <a:lnTo>
                  <a:pt x="11047" y="1290"/>
                </a:lnTo>
                <a:lnTo>
                  <a:pt x="12410" y="974"/>
                </a:lnTo>
                <a:lnTo>
                  <a:pt x="13067" y="803"/>
                </a:lnTo>
                <a:lnTo>
                  <a:pt x="13724" y="584"/>
                </a:lnTo>
                <a:close/>
                <a:moveTo>
                  <a:pt x="13845" y="0"/>
                </a:moveTo>
                <a:lnTo>
                  <a:pt x="13529" y="146"/>
                </a:lnTo>
                <a:lnTo>
                  <a:pt x="13188" y="244"/>
                </a:lnTo>
                <a:lnTo>
                  <a:pt x="12507" y="438"/>
                </a:lnTo>
                <a:lnTo>
                  <a:pt x="11120" y="779"/>
                </a:lnTo>
                <a:lnTo>
                  <a:pt x="9490" y="1168"/>
                </a:lnTo>
                <a:lnTo>
                  <a:pt x="8687" y="1387"/>
                </a:lnTo>
                <a:lnTo>
                  <a:pt x="7908" y="1630"/>
                </a:lnTo>
                <a:lnTo>
                  <a:pt x="7276" y="1849"/>
                </a:lnTo>
                <a:lnTo>
                  <a:pt x="6667" y="2093"/>
                </a:lnTo>
                <a:lnTo>
                  <a:pt x="5451" y="2579"/>
                </a:lnTo>
                <a:lnTo>
                  <a:pt x="4867" y="2798"/>
                </a:lnTo>
                <a:lnTo>
                  <a:pt x="4283" y="2993"/>
                </a:lnTo>
                <a:lnTo>
                  <a:pt x="3893" y="3066"/>
                </a:lnTo>
                <a:lnTo>
                  <a:pt x="3699" y="3115"/>
                </a:lnTo>
                <a:lnTo>
                  <a:pt x="3504" y="3188"/>
                </a:lnTo>
                <a:lnTo>
                  <a:pt x="3382" y="3163"/>
                </a:lnTo>
                <a:lnTo>
                  <a:pt x="3285" y="3188"/>
                </a:lnTo>
                <a:lnTo>
                  <a:pt x="3236" y="3212"/>
                </a:lnTo>
                <a:lnTo>
                  <a:pt x="3188" y="3261"/>
                </a:lnTo>
                <a:lnTo>
                  <a:pt x="3163" y="3309"/>
                </a:lnTo>
                <a:lnTo>
                  <a:pt x="3163" y="3382"/>
                </a:lnTo>
                <a:lnTo>
                  <a:pt x="3163" y="7616"/>
                </a:lnTo>
                <a:lnTo>
                  <a:pt x="3212" y="10098"/>
                </a:lnTo>
                <a:lnTo>
                  <a:pt x="3212" y="11242"/>
                </a:lnTo>
                <a:lnTo>
                  <a:pt x="3212" y="11801"/>
                </a:lnTo>
                <a:lnTo>
                  <a:pt x="3236" y="12385"/>
                </a:lnTo>
                <a:lnTo>
                  <a:pt x="3236" y="12385"/>
                </a:lnTo>
                <a:lnTo>
                  <a:pt x="2920" y="12361"/>
                </a:lnTo>
                <a:lnTo>
                  <a:pt x="2579" y="12385"/>
                </a:lnTo>
                <a:lnTo>
                  <a:pt x="2239" y="12458"/>
                </a:lnTo>
                <a:lnTo>
                  <a:pt x="1898" y="12556"/>
                </a:lnTo>
                <a:lnTo>
                  <a:pt x="1557" y="12677"/>
                </a:lnTo>
                <a:lnTo>
                  <a:pt x="1265" y="12799"/>
                </a:lnTo>
                <a:lnTo>
                  <a:pt x="973" y="12969"/>
                </a:lnTo>
                <a:lnTo>
                  <a:pt x="730" y="13140"/>
                </a:lnTo>
                <a:lnTo>
                  <a:pt x="584" y="13261"/>
                </a:lnTo>
                <a:lnTo>
                  <a:pt x="487" y="13383"/>
                </a:lnTo>
                <a:lnTo>
                  <a:pt x="365" y="13505"/>
                </a:lnTo>
                <a:lnTo>
                  <a:pt x="268" y="13651"/>
                </a:lnTo>
                <a:lnTo>
                  <a:pt x="195" y="13797"/>
                </a:lnTo>
                <a:lnTo>
                  <a:pt x="122" y="13967"/>
                </a:lnTo>
                <a:lnTo>
                  <a:pt x="73" y="14113"/>
                </a:lnTo>
                <a:lnTo>
                  <a:pt x="24" y="14283"/>
                </a:lnTo>
                <a:lnTo>
                  <a:pt x="24" y="14454"/>
                </a:lnTo>
                <a:lnTo>
                  <a:pt x="0" y="14624"/>
                </a:lnTo>
                <a:lnTo>
                  <a:pt x="24" y="14794"/>
                </a:lnTo>
                <a:lnTo>
                  <a:pt x="49" y="14940"/>
                </a:lnTo>
                <a:lnTo>
                  <a:pt x="97" y="15111"/>
                </a:lnTo>
                <a:lnTo>
                  <a:pt x="170" y="15257"/>
                </a:lnTo>
                <a:lnTo>
                  <a:pt x="268" y="15427"/>
                </a:lnTo>
                <a:lnTo>
                  <a:pt x="365" y="15573"/>
                </a:lnTo>
                <a:lnTo>
                  <a:pt x="487" y="15695"/>
                </a:lnTo>
                <a:lnTo>
                  <a:pt x="608" y="15792"/>
                </a:lnTo>
                <a:lnTo>
                  <a:pt x="876" y="15962"/>
                </a:lnTo>
                <a:lnTo>
                  <a:pt x="1144" y="16084"/>
                </a:lnTo>
                <a:lnTo>
                  <a:pt x="1460" y="16157"/>
                </a:lnTo>
                <a:lnTo>
                  <a:pt x="1776" y="16206"/>
                </a:lnTo>
                <a:lnTo>
                  <a:pt x="2093" y="16206"/>
                </a:lnTo>
                <a:lnTo>
                  <a:pt x="2409" y="16181"/>
                </a:lnTo>
                <a:lnTo>
                  <a:pt x="2725" y="16157"/>
                </a:lnTo>
                <a:lnTo>
                  <a:pt x="3042" y="16084"/>
                </a:lnTo>
                <a:lnTo>
                  <a:pt x="3358" y="15987"/>
                </a:lnTo>
                <a:lnTo>
                  <a:pt x="3699" y="15841"/>
                </a:lnTo>
                <a:lnTo>
                  <a:pt x="4015" y="15646"/>
                </a:lnTo>
                <a:lnTo>
                  <a:pt x="4307" y="15451"/>
                </a:lnTo>
                <a:lnTo>
                  <a:pt x="4550" y="15208"/>
                </a:lnTo>
                <a:lnTo>
                  <a:pt x="4672" y="15062"/>
                </a:lnTo>
                <a:lnTo>
                  <a:pt x="4769" y="14916"/>
                </a:lnTo>
                <a:lnTo>
                  <a:pt x="4842" y="14770"/>
                </a:lnTo>
                <a:lnTo>
                  <a:pt x="4891" y="14624"/>
                </a:lnTo>
                <a:lnTo>
                  <a:pt x="4940" y="14527"/>
                </a:lnTo>
                <a:lnTo>
                  <a:pt x="5013" y="14259"/>
                </a:lnTo>
                <a:lnTo>
                  <a:pt x="5061" y="13967"/>
                </a:lnTo>
                <a:lnTo>
                  <a:pt x="5086" y="13675"/>
                </a:lnTo>
                <a:lnTo>
                  <a:pt x="5110" y="13359"/>
                </a:lnTo>
                <a:lnTo>
                  <a:pt x="5086" y="12750"/>
                </a:lnTo>
                <a:lnTo>
                  <a:pt x="5061" y="12166"/>
                </a:lnTo>
                <a:lnTo>
                  <a:pt x="5037" y="10877"/>
                </a:lnTo>
                <a:lnTo>
                  <a:pt x="5037" y="9587"/>
                </a:lnTo>
                <a:lnTo>
                  <a:pt x="5061" y="9125"/>
                </a:lnTo>
                <a:lnTo>
                  <a:pt x="5086" y="8663"/>
                </a:lnTo>
                <a:lnTo>
                  <a:pt x="5110" y="8200"/>
                </a:lnTo>
                <a:lnTo>
                  <a:pt x="5110" y="7738"/>
                </a:lnTo>
                <a:lnTo>
                  <a:pt x="5110" y="7397"/>
                </a:lnTo>
                <a:lnTo>
                  <a:pt x="5086" y="7057"/>
                </a:lnTo>
                <a:lnTo>
                  <a:pt x="5013" y="6740"/>
                </a:lnTo>
                <a:lnTo>
                  <a:pt x="4964" y="6594"/>
                </a:lnTo>
                <a:lnTo>
                  <a:pt x="4891" y="6448"/>
                </a:lnTo>
                <a:lnTo>
                  <a:pt x="5013" y="6424"/>
                </a:lnTo>
                <a:lnTo>
                  <a:pt x="5110" y="6375"/>
                </a:lnTo>
                <a:lnTo>
                  <a:pt x="5402" y="6254"/>
                </a:lnTo>
                <a:lnTo>
                  <a:pt x="5718" y="6132"/>
                </a:lnTo>
                <a:lnTo>
                  <a:pt x="6327" y="5913"/>
                </a:lnTo>
                <a:lnTo>
                  <a:pt x="7373" y="5597"/>
                </a:lnTo>
                <a:lnTo>
                  <a:pt x="8419" y="5305"/>
                </a:lnTo>
                <a:lnTo>
                  <a:pt x="9490" y="5037"/>
                </a:lnTo>
                <a:lnTo>
                  <a:pt x="10560" y="4769"/>
                </a:lnTo>
                <a:lnTo>
                  <a:pt x="11509" y="4550"/>
                </a:lnTo>
                <a:lnTo>
                  <a:pt x="11996" y="4429"/>
                </a:lnTo>
                <a:lnTo>
                  <a:pt x="12458" y="4283"/>
                </a:lnTo>
                <a:lnTo>
                  <a:pt x="12410" y="4429"/>
                </a:lnTo>
                <a:lnTo>
                  <a:pt x="12385" y="4599"/>
                </a:lnTo>
                <a:lnTo>
                  <a:pt x="12385" y="4940"/>
                </a:lnTo>
                <a:lnTo>
                  <a:pt x="12410" y="5548"/>
                </a:lnTo>
                <a:lnTo>
                  <a:pt x="12410" y="6448"/>
                </a:lnTo>
                <a:lnTo>
                  <a:pt x="12410" y="6886"/>
                </a:lnTo>
                <a:lnTo>
                  <a:pt x="12361" y="7349"/>
                </a:lnTo>
                <a:lnTo>
                  <a:pt x="12288" y="8176"/>
                </a:lnTo>
                <a:lnTo>
                  <a:pt x="12215" y="9003"/>
                </a:lnTo>
                <a:lnTo>
                  <a:pt x="12191" y="9538"/>
                </a:lnTo>
                <a:lnTo>
                  <a:pt x="12191" y="9806"/>
                </a:lnTo>
                <a:lnTo>
                  <a:pt x="12239" y="10074"/>
                </a:lnTo>
                <a:lnTo>
                  <a:pt x="11923" y="10098"/>
                </a:lnTo>
                <a:lnTo>
                  <a:pt x="11582" y="10147"/>
                </a:lnTo>
                <a:lnTo>
                  <a:pt x="10925" y="10268"/>
                </a:lnTo>
                <a:lnTo>
                  <a:pt x="10560" y="10366"/>
                </a:lnTo>
                <a:lnTo>
                  <a:pt x="10390" y="10439"/>
                </a:lnTo>
                <a:lnTo>
                  <a:pt x="10244" y="10512"/>
                </a:lnTo>
                <a:lnTo>
                  <a:pt x="10074" y="10585"/>
                </a:lnTo>
                <a:lnTo>
                  <a:pt x="9928" y="10706"/>
                </a:lnTo>
                <a:lnTo>
                  <a:pt x="9782" y="10828"/>
                </a:lnTo>
                <a:lnTo>
                  <a:pt x="9660" y="10950"/>
                </a:lnTo>
                <a:lnTo>
                  <a:pt x="9490" y="11217"/>
                </a:lnTo>
                <a:lnTo>
                  <a:pt x="9368" y="11485"/>
                </a:lnTo>
                <a:lnTo>
                  <a:pt x="9295" y="11801"/>
                </a:lnTo>
                <a:lnTo>
                  <a:pt x="9246" y="12093"/>
                </a:lnTo>
                <a:lnTo>
                  <a:pt x="9271" y="12239"/>
                </a:lnTo>
                <a:lnTo>
                  <a:pt x="9295" y="12410"/>
                </a:lnTo>
                <a:lnTo>
                  <a:pt x="9319" y="12531"/>
                </a:lnTo>
                <a:lnTo>
                  <a:pt x="9392" y="12677"/>
                </a:lnTo>
                <a:lnTo>
                  <a:pt x="9441" y="12823"/>
                </a:lnTo>
                <a:lnTo>
                  <a:pt x="9538" y="12945"/>
                </a:lnTo>
                <a:lnTo>
                  <a:pt x="9636" y="13067"/>
                </a:lnTo>
                <a:lnTo>
                  <a:pt x="9757" y="13164"/>
                </a:lnTo>
                <a:lnTo>
                  <a:pt x="10001" y="13334"/>
                </a:lnTo>
                <a:lnTo>
                  <a:pt x="10244" y="13432"/>
                </a:lnTo>
                <a:lnTo>
                  <a:pt x="10293" y="13505"/>
                </a:lnTo>
                <a:lnTo>
                  <a:pt x="10341" y="13529"/>
                </a:lnTo>
                <a:lnTo>
                  <a:pt x="10390" y="13529"/>
                </a:lnTo>
                <a:lnTo>
                  <a:pt x="10463" y="13505"/>
                </a:lnTo>
                <a:lnTo>
                  <a:pt x="10779" y="13578"/>
                </a:lnTo>
                <a:lnTo>
                  <a:pt x="11096" y="13626"/>
                </a:lnTo>
                <a:lnTo>
                  <a:pt x="11655" y="13626"/>
                </a:lnTo>
                <a:lnTo>
                  <a:pt x="12093" y="13578"/>
                </a:lnTo>
                <a:lnTo>
                  <a:pt x="12288" y="13529"/>
                </a:lnTo>
                <a:lnTo>
                  <a:pt x="12483" y="13480"/>
                </a:lnTo>
                <a:lnTo>
                  <a:pt x="12653" y="13432"/>
                </a:lnTo>
                <a:lnTo>
                  <a:pt x="12848" y="13359"/>
                </a:lnTo>
                <a:lnTo>
                  <a:pt x="13018" y="13261"/>
                </a:lnTo>
                <a:lnTo>
                  <a:pt x="13164" y="13164"/>
                </a:lnTo>
                <a:lnTo>
                  <a:pt x="13334" y="13042"/>
                </a:lnTo>
                <a:lnTo>
                  <a:pt x="13480" y="12921"/>
                </a:lnTo>
                <a:lnTo>
                  <a:pt x="13602" y="12775"/>
                </a:lnTo>
                <a:lnTo>
                  <a:pt x="13724" y="12629"/>
                </a:lnTo>
                <a:lnTo>
                  <a:pt x="13845" y="12483"/>
                </a:lnTo>
                <a:lnTo>
                  <a:pt x="13943" y="12312"/>
                </a:lnTo>
                <a:lnTo>
                  <a:pt x="14040" y="12142"/>
                </a:lnTo>
                <a:lnTo>
                  <a:pt x="14113" y="11947"/>
                </a:lnTo>
                <a:lnTo>
                  <a:pt x="14162" y="11753"/>
                </a:lnTo>
                <a:lnTo>
                  <a:pt x="14210" y="11558"/>
                </a:lnTo>
                <a:lnTo>
                  <a:pt x="14210" y="11485"/>
                </a:lnTo>
                <a:lnTo>
                  <a:pt x="14186" y="11412"/>
                </a:lnTo>
                <a:lnTo>
                  <a:pt x="14235" y="11120"/>
                </a:lnTo>
                <a:lnTo>
                  <a:pt x="14283" y="10852"/>
                </a:lnTo>
                <a:lnTo>
                  <a:pt x="14308" y="10268"/>
                </a:lnTo>
                <a:lnTo>
                  <a:pt x="14332" y="9684"/>
                </a:lnTo>
                <a:lnTo>
                  <a:pt x="14356" y="9125"/>
                </a:lnTo>
                <a:lnTo>
                  <a:pt x="14405" y="8298"/>
                </a:lnTo>
                <a:lnTo>
                  <a:pt x="14429" y="7470"/>
                </a:lnTo>
                <a:lnTo>
                  <a:pt x="14429" y="6643"/>
                </a:lnTo>
                <a:lnTo>
                  <a:pt x="14405" y="5791"/>
                </a:lnTo>
                <a:lnTo>
                  <a:pt x="14356" y="5013"/>
                </a:lnTo>
                <a:lnTo>
                  <a:pt x="14283" y="4234"/>
                </a:lnTo>
                <a:lnTo>
                  <a:pt x="14235" y="3455"/>
                </a:lnTo>
                <a:lnTo>
                  <a:pt x="14186" y="2677"/>
                </a:lnTo>
                <a:lnTo>
                  <a:pt x="14186" y="2093"/>
                </a:lnTo>
                <a:lnTo>
                  <a:pt x="14186" y="1509"/>
                </a:lnTo>
                <a:lnTo>
                  <a:pt x="14186" y="901"/>
                </a:lnTo>
                <a:lnTo>
                  <a:pt x="14162" y="609"/>
                </a:lnTo>
                <a:lnTo>
                  <a:pt x="14137" y="317"/>
                </a:lnTo>
                <a:lnTo>
                  <a:pt x="14162" y="244"/>
                </a:lnTo>
                <a:lnTo>
                  <a:pt x="14137" y="171"/>
                </a:lnTo>
                <a:lnTo>
                  <a:pt x="14113" y="122"/>
                </a:lnTo>
                <a:lnTo>
                  <a:pt x="14089" y="73"/>
                </a:lnTo>
                <a:lnTo>
                  <a:pt x="14040" y="25"/>
                </a:lnTo>
                <a:lnTo>
                  <a:pt x="1399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14"/>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Première rencontre</a:t>
            </a:r>
            <a:endParaRPr sz="3000"/>
          </a:p>
        </p:txBody>
      </p:sp>
      <p:sp>
        <p:nvSpPr>
          <p:cNvPr id="98" name="Google Shape;98;p14"/>
          <p:cNvSpPr txBox="1"/>
          <p:nvPr>
            <p:ph idx="4294967295" type="subTitle"/>
          </p:nvPr>
        </p:nvSpPr>
        <p:spPr>
          <a:xfrm>
            <a:off x="685800" y="1500750"/>
            <a:ext cx="65937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800"/>
              <a:t>Huaraz au Pérou</a:t>
            </a:r>
            <a:endParaRPr b="1" sz="4800"/>
          </a:p>
        </p:txBody>
      </p:sp>
      <p:sp>
        <p:nvSpPr>
          <p:cNvPr id="99" name="Google Shape;99;p14"/>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Louis-Marie, </a:t>
            </a:r>
            <a:endParaRPr sz="2400"/>
          </a:p>
          <a:p>
            <a:pPr indent="0" lvl="0" marL="0" rtl="0" algn="r">
              <a:spcBef>
                <a:spcPts val="600"/>
              </a:spcBef>
              <a:spcAft>
                <a:spcPts val="0"/>
              </a:spcAft>
              <a:buNone/>
            </a:pPr>
            <a:r>
              <a:rPr lang="en" sz="2400"/>
              <a:t>Sophie </a:t>
            </a:r>
            <a:endParaRPr sz="2400"/>
          </a:p>
          <a:p>
            <a:pPr indent="0" lvl="0" marL="0" rtl="0" algn="r">
              <a:spcBef>
                <a:spcPts val="600"/>
              </a:spcBef>
              <a:spcAft>
                <a:spcPts val="0"/>
              </a:spcAft>
              <a:buNone/>
            </a:pPr>
            <a:r>
              <a:rPr lang="en" sz="2400"/>
              <a:t>et leur 5 enfants</a:t>
            </a:r>
            <a:endParaRPr sz="2400"/>
          </a:p>
        </p:txBody>
      </p:sp>
      <p:sp>
        <p:nvSpPr>
          <p:cNvPr id="100" name="Google Shape;100;p14"/>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01" name="Google Shape;101;p14"/>
          <p:cNvPicPr preferRelativeResize="0"/>
          <p:nvPr/>
        </p:nvPicPr>
        <p:blipFill>
          <a:blip r:embed="rId4">
            <a:alphaModFix/>
          </a:blip>
          <a:stretch>
            <a:fillRect/>
          </a:stretch>
        </p:blipFill>
        <p:spPr>
          <a:xfrm>
            <a:off x="848950" y="2834850"/>
            <a:ext cx="4218556" cy="31639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07" name="Google Shape;107;p15"/>
          <p:cNvPicPr preferRelativeResize="0"/>
          <p:nvPr/>
        </p:nvPicPr>
        <p:blipFill>
          <a:blip r:embed="rId3">
            <a:alphaModFix/>
          </a:blip>
          <a:stretch>
            <a:fillRect/>
          </a:stretch>
        </p:blipFill>
        <p:spPr>
          <a:xfrm>
            <a:off x="234325" y="236175"/>
            <a:ext cx="4373396" cy="3280047"/>
          </a:xfrm>
          <a:prstGeom prst="rect">
            <a:avLst/>
          </a:prstGeom>
          <a:noFill/>
          <a:ln>
            <a:noFill/>
          </a:ln>
        </p:spPr>
      </p:pic>
      <p:sp>
        <p:nvSpPr>
          <p:cNvPr id="108" name="Google Shape;108;p15"/>
          <p:cNvSpPr txBox="1"/>
          <p:nvPr>
            <p:ph idx="4294967295" type="body"/>
          </p:nvPr>
        </p:nvSpPr>
        <p:spPr>
          <a:xfrm>
            <a:off x="4725575" y="771950"/>
            <a:ext cx="3986100" cy="1810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Ils nous ont loué pour une dizaine de jours un grand dortoir sur leur domaine de maraîchage</a:t>
            </a:r>
            <a:endParaRPr sz="2400">
              <a:solidFill>
                <a:srgbClr val="434343"/>
              </a:solidFill>
            </a:endParaRPr>
          </a:p>
        </p:txBody>
      </p:sp>
      <p:pic>
        <p:nvPicPr>
          <p:cNvPr id="109" name="Google Shape;109;p15"/>
          <p:cNvPicPr preferRelativeResize="0"/>
          <p:nvPr/>
        </p:nvPicPr>
        <p:blipFill>
          <a:blip r:embed="rId4">
            <a:alphaModFix/>
          </a:blip>
          <a:stretch>
            <a:fillRect/>
          </a:stretch>
        </p:blipFill>
        <p:spPr>
          <a:xfrm>
            <a:off x="234325" y="3427050"/>
            <a:ext cx="4373396" cy="3280047"/>
          </a:xfrm>
          <a:prstGeom prst="rect">
            <a:avLst/>
          </a:prstGeom>
          <a:noFill/>
          <a:ln>
            <a:noFill/>
          </a:ln>
        </p:spPr>
      </p:pic>
      <p:sp>
        <p:nvSpPr>
          <p:cNvPr id="110" name="Google Shape;110;p15"/>
          <p:cNvSpPr txBox="1"/>
          <p:nvPr>
            <p:ph idx="4294967295" type="body"/>
          </p:nvPr>
        </p:nvSpPr>
        <p:spPr>
          <a:xfrm>
            <a:off x="4725575" y="4503375"/>
            <a:ext cx="3986100" cy="1810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Investis</a:t>
            </a:r>
            <a:r>
              <a:rPr lang="en" sz="2400">
                <a:solidFill>
                  <a:srgbClr val="434343"/>
                </a:solidFill>
              </a:rPr>
              <a:t> dans différents projets, ils ont créé une école alternative qui accueille une </a:t>
            </a:r>
            <a:r>
              <a:rPr lang="en" sz="2400">
                <a:solidFill>
                  <a:srgbClr val="434343"/>
                </a:solidFill>
              </a:rPr>
              <a:t>quarantaine</a:t>
            </a:r>
            <a:r>
              <a:rPr lang="en" sz="2400">
                <a:solidFill>
                  <a:srgbClr val="434343"/>
                </a:solidFill>
              </a:rPr>
              <a:t> d’élèves</a:t>
            </a:r>
            <a:endParaRPr sz="2400">
              <a:solidFill>
                <a:srgbClr val="43434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14" name="Shape 114"/>
        <p:cNvGrpSpPr/>
        <p:nvPr/>
      </p:nvGrpSpPr>
      <p:grpSpPr>
        <a:xfrm>
          <a:off x="0" y="0"/>
          <a:ext cx="0" cy="0"/>
          <a:chOff x="0" y="0"/>
          <a:chExt cx="0" cy="0"/>
        </a:xfrm>
      </p:grpSpPr>
      <p:sp>
        <p:nvSpPr>
          <p:cNvPr id="115" name="Google Shape;115;p16"/>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16" name="Google Shape;116;p16"/>
          <p:cNvSpPr txBox="1"/>
          <p:nvPr>
            <p:ph idx="4294967295" type="body"/>
          </p:nvPr>
        </p:nvSpPr>
        <p:spPr>
          <a:xfrm>
            <a:off x="4725575" y="771950"/>
            <a:ext cx="3986100" cy="1810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Potager dans le jardin de l’école pour sensibiliser aussi les enfants</a:t>
            </a:r>
            <a:endParaRPr sz="2400">
              <a:solidFill>
                <a:srgbClr val="434343"/>
              </a:solidFill>
            </a:endParaRPr>
          </a:p>
        </p:txBody>
      </p:sp>
      <p:sp>
        <p:nvSpPr>
          <p:cNvPr id="117" name="Google Shape;117;p16"/>
          <p:cNvSpPr txBox="1"/>
          <p:nvPr>
            <p:ph idx="4294967295" type="body"/>
          </p:nvPr>
        </p:nvSpPr>
        <p:spPr>
          <a:xfrm>
            <a:off x="4725575" y="4243400"/>
            <a:ext cx="3986100" cy="20706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Nos deux derniers jours à Huaraz, nous avons été invité chez eux, les enfants ont pu regarder tous ensemble un dessin animé</a:t>
            </a:r>
            <a:endParaRPr sz="2400">
              <a:solidFill>
                <a:srgbClr val="434343"/>
              </a:solidFill>
            </a:endParaRPr>
          </a:p>
        </p:txBody>
      </p:sp>
      <p:pic>
        <p:nvPicPr>
          <p:cNvPr id="118" name="Google Shape;118;p16"/>
          <p:cNvPicPr preferRelativeResize="0"/>
          <p:nvPr/>
        </p:nvPicPr>
        <p:blipFill>
          <a:blip r:embed="rId3">
            <a:alphaModFix/>
          </a:blip>
          <a:stretch>
            <a:fillRect/>
          </a:stretch>
        </p:blipFill>
        <p:spPr>
          <a:xfrm>
            <a:off x="234329" y="3365150"/>
            <a:ext cx="4373396" cy="3280060"/>
          </a:xfrm>
          <a:prstGeom prst="rect">
            <a:avLst/>
          </a:prstGeom>
          <a:noFill/>
          <a:ln>
            <a:noFill/>
          </a:ln>
        </p:spPr>
      </p:pic>
      <p:pic>
        <p:nvPicPr>
          <p:cNvPr id="119" name="Google Shape;119;p16"/>
          <p:cNvPicPr preferRelativeResize="0"/>
          <p:nvPr/>
        </p:nvPicPr>
        <p:blipFill>
          <a:blip r:embed="rId4">
            <a:alphaModFix/>
          </a:blip>
          <a:stretch>
            <a:fillRect/>
          </a:stretch>
        </p:blipFill>
        <p:spPr>
          <a:xfrm>
            <a:off x="234325" y="147025"/>
            <a:ext cx="4373396" cy="32800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3" name="Shape 123"/>
        <p:cNvGrpSpPr/>
        <p:nvPr/>
      </p:nvGrpSpPr>
      <p:grpSpPr>
        <a:xfrm>
          <a:off x="0" y="0"/>
          <a:ext cx="0" cy="0"/>
          <a:chOff x="0" y="0"/>
          <a:chExt cx="0" cy="0"/>
        </a:xfrm>
      </p:grpSpPr>
      <p:sp>
        <p:nvSpPr>
          <p:cNvPr id="124" name="Google Shape;124;p17"/>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Deuxième</a:t>
            </a:r>
            <a:r>
              <a:rPr lang="en" sz="3000"/>
              <a:t> rencontre</a:t>
            </a:r>
            <a:endParaRPr sz="3000"/>
          </a:p>
        </p:txBody>
      </p:sp>
      <p:sp>
        <p:nvSpPr>
          <p:cNvPr id="125" name="Google Shape;125;p17"/>
          <p:cNvSpPr txBox="1"/>
          <p:nvPr>
            <p:ph idx="4294967295" type="subTitle"/>
          </p:nvPr>
        </p:nvSpPr>
        <p:spPr>
          <a:xfrm>
            <a:off x="685800" y="1500750"/>
            <a:ext cx="75246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4800">
                <a:solidFill>
                  <a:schemeClr val="lt1"/>
                </a:solidFill>
              </a:rPr>
              <a:t>Cafayate en Argentine</a:t>
            </a:r>
            <a:endParaRPr b="1" sz="4800">
              <a:solidFill>
                <a:schemeClr val="lt1"/>
              </a:solidFill>
            </a:endParaRPr>
          </a:p>
          <a:p>
            <a:pPr indent="0" lvl="0" marL="0" rtl="0" algn="l">
              <a:spcBef>
                <a:spcPts val="600"/>
              </a:spcBef>
              <a:spcAft>
                <a:spcPts val="0"/>
              </a:spcAft>
              <a:buNone/>
            </a:pPr>
            <a:r>
              <a:t/>
            </a:r>
            <a:endParaRPr b="1" sz="4800"/>
          </a:p>
        </p:txBody>
      </p:sp>
      <p:sp>
        <p:nvSpPr>
          <p:cNvPr id="126" name="Google Shape;126;p17"/>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Damarys</a:t>
            </a:r>
            <a:endParaRPr sz="2400"/>
          </a:p>
          <a:p>
            <a:pPr indent="0" lvl="0" marL="0" rtl="0" algn="r">
              <a:spcBef>
                <a:spcPts val="600"/>
              </a:spcBef>
              <a:spcAft>
                <a:spcPts val="0"/>
              </a:spcAft>
              <a:buNone/>
            </a:pPr>
            <a:r>
              <a:rPr lang="en" sz="2400"/>
              <a:t>Et Marco</a:t>
            </a:r>
            <a:endParaRPr sz="2400"/>
          </a:p>
        </p:txBody>
      </p:sp>
      <p:sp>
        <p:nvSpPr>
          <p:cNvPr id="127" name="Google Shape;127;p17"/>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28" name="Google Shape;128;p17"/>
          <p:cNvPicPr preferRelativeResize="0"/>
          <p:nvPr/>
        </p:nvPicPr>
        <p:blipFill>
          <a:blip r:embed="rId4">
            <a:alphaModFix/>
          </a:blip>
          <a:stretch>
            <a:fillRect/>
          </a:stretch>
        </p:blipFill>
        <p:spPr>
          <a:xfrm>
            <a:off x="773825" y="2715276"/>
            <a:ext cx="4772323" cy="35792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2" name="Shape 132"/>
        <p:cNvGrpSpPr/>
        <p:nvPr/>
      </p:nvGrpSpPr>
      <p:grpSpPr>
        <a:xfrm>
          <a:off x="0" y="0"/>
          <a:ext cx="0" cy="0"/>
          <a:chOff x="0" y="0"/>
          <a:chExt cx="0" cy="0"/>
        </a:xfrm>
      </p:grpSpPr>
      <p:sp>
        <p:nvSpPr>
          <p:cNvPr id="133" name="Google Shape;133;p18"/>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34" name="Google Shape;134;p18"/>
          <p:cNvSpPr txBox="1"/>
          <p:nvPr>
            <p:ph idx="4294967295" type="body"/>
          </p:nvPr>
        </p:nvSpPr>
        <p:spPr>
          <a:xfrm>
            <a:off x="751275" y="4434400"/>
            <a:ext cx="7437600" cy="1810500"/>
          </a:xfrm>
          <a:prstGeom prst="rect">
            <a:avLst/>
          </a:prstGeom>
        </p:spPr>
        <p:txBody>
          <a:bodyPr anchorCtr="0" anchor="b" bIns="91425" lIns="91425" spcFirstLastPara="1" rIns="91425" wrap="square" tIns="91425">
            <a:noAutofit/>
          </a:bodyPr>
          <a:lstStyle/>
          <a:p>
            <a:pPr indent="0" lvl="0" marL="0" rtl="0" algn="l">
              <a:spcBef>
                <a:spcPts val="600"/>
              </a:spcBef>
              <a:spcAft>
                <a:spcPts val="0"/>
              </a:spcAft>
              <a:buNone/>
            </a:pPr>
            <a:r>
              <a:rPr lang="en" sz="2400">
                <a:solidFill>
                  <a:srgbClr val="434343"/>
                </a:solidFill>
              </a:rPr>
              <a:t>Damarys nous a prêté la maison de son cousin. Pour les remercier nous les invitons pour “Asado y Ratatouille”. Une belle soirée, accompagné de vin du coin et la guitare de Marco.</a:t>
            </a:r>
            <a:endParaRPr sz="2400">
              <a:solidFill>
                <a:srgbClr val="434343"/>
              </a:solidFill>
            </a:endParaRPr>
          </a:p>
        </p:txBody>
      </p:sp>
      <p:pic>
        <p:nvPicPr>
          <p:cNvPr id="135" name="Google Shape;135;p18"/>
          <p:cNvPicPr preferRelativeResize="0"/>
          <p:nvPr/>
        </p:nvPicPr>
        <p:blipFill>
          <a:blip r:embed="rId3">
            <a:alphaModFix/>
          </a:blip>
          <a:stretch>
            <a:fillRect/>
          </a:stretch>
        </p:blipFill>
        <p:spPr>
          <a:xfrm>
            <a:off x="2240418" y="609850"/>
            <a:ext cx="4662928" cy="34972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19"/>
          <p:cNvSpPr txBox="1"/>
          <p:nvPr>
            <p:ph idx="4294967295" type="ctrTitle"/>
          </p:nvPr>
        </p:nvSpPr>
        <p:spPr>
          <a:xfrm>
            <a:off x="685800" y="587123"/>
            <a:ext cx="7772400" cy="154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Troisième</a:t>
            </a:r>
            <a:r>
              <a:rPr lang="en" sz="3000"/>
              <a:t> rencontre</a:t>
            </a:r>
            <a:endParaRPr sz="3000"/>
          </a:p>
        </p:txBody>
      </p:sp>
      <p:sp>
        <p:nvSpPr>
          <p:cNvPr id="141" name="Google Shape;141;p19"/>
          <p:cNvSpPr txBox="1"/>
          <p:nvPr>
            <p:ph idx="4294967295" type="subTitle"/>
          </p:nvPr>
        </p:nvSpPr>
        <p:spPr>
          <a:xfrm>
            <a:off x="685800" y="1500750"/>
            <a:ext cx="7524600" cy="104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4800">
                <a:solidFill>
                  <a:schemeClr val="lt1"/>
                </a:solidFill>
              </a:rPr>
              <a:t>Bariloche</a:t>
            </a:r>
            <a:r>
              <a:rPr b="1" lang="en" sz="4800">
                <a:solidFill>
                  <a:schemeClr val="lt1"/>
                </a:solidFill>
              </a:rPr>
              <a:t> en </a:t>
            </a:r>
            <a:r>
              <a:rPr b="1" lang="en" sz="4800">
                <a:solidFill>
                  <a:schemeClr val="lt1"/>
                </a:solidFill>
              </a:rPr>
              <a:t>Argentina</a:t>
            </a:r>
            <a:endParaRPr b="1" sz="4800">
              <a:solidFill>
                <a:schemeClr val="lt1"/>
              </a:solidFill>
            </a:endParaRPr>
          </a:p>
          <a:p>
            <a:pPr indent="0" lvl="0" marL="0" rtl="0" algn="l">
              <a:spcBef>
                <a:spcPts val="600"/>
              </a:spcBef>
              <a:spcAft>
                <a:spcPts val="0"/>
              </a:spcAft>
              <a:buNone/>
            </a:pPr>
            <a:r>
              <a:t/>
            </a:r>
            <a:endParaRPr b="1" sz="4800"/>
          </a:p>
        </p:txBody>
      </p:sp>
      <p:sp>
        <p:nvSpPr>
          <p:cNvPr id="142" name="Google Shape;142;p19"/>
          <p:cNvSpPr txBox="1"/>
          <p:nvPr>
            <p:ph idx="4294967295" type="body"/>
          </p:nvPr>
        </p:nvSpPr>
        <p:spPr>
          <a:xfrm>
            <a:off x="5690000" y="3285875"/>
            <a:ext cx="2667600" cy="2712900"/>
          </a:xfrm>
          <a:prstGeom prst="rect">
            <a:avLst/>
          </a:prstGeom>
        </p:spPr>
        <p:txBody>
          <a:bodyPr anchorCtr="0" anchor="b" bIns="91425" lIns="91425" spcFirstLastPara="1" rIns="91425" wrap="square" tIns="91425">
            <a:noAutofit/>
          </a:bodyPr>
          <a:lstStyle/>
          <a:p>
            <a:pPr indent="0" lvl="0" marL="0" rtl="0" algn="r">
              <a:spcBef>
                <a:spcPts val="600"/>
              </a:spcBef>
              <a:spcAft>
                <a:spcPts val="0"/>
              </a:spcAft>
              <a:buNone/>
            </a:pPr>
            <a:r>
              <a:rPr lang="en" sz="2400"/>
              <a:t>Pilar et Diego</a:t>
            </a:r>
            <a:endParaRPr sz="2400"/>
          </a:p>
        </p:txBody>
      </p:sp>
      <p:sp>
        <p:nvSpPr>
          <p:cNvPr id="143" name="Google Shape;143;p19"/>
          <p:cNvSpPr txBox="1"/>
          <p:nvPr>
            <p:ph idx="12" type="sldNum"/>
          </p:nvPr>
        </p:nvSpPr>
        <p:spPr>
          <a:xfrm>
            <a:off x="-125" y="6572250"/>
            <a:ext cx="9144000" cy="28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44" name="Google Shape;144;p19"/>
          <p:cNvPicPr preferRelativeResize="0"/>
          <p:nvPr/>
        </p:nvPicPr>
        <p:blipFill>
          <a:blip r:embed="rId4">
            <a:alphaModFix/>
          </a:blip>
          <a:stretch>
            <a:fillRect/>
          </a:stretch>
        </p:blipFill>
        <p:spPr>
          <a:xfrm>
            <a:off x="809325" y="2709225"/>
            <a:ext cx="4741154" cy="3555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rand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